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3" r:id="rId6"/>
    <p:sldId id="262" r:id="rId7"/>
    <p:sldId id="264" r:id="rId8"/>
    <p:sldId id="265" r:id="rId9"/>
    <p:sldId id="269" r:id="rId10"/>
    <p:sldId id="266" r:id="rId11"/>
    <p:sldId id="270" r:id="rId12"/>
    <p:sldId id="271" r:id="rId13"/>
    <p:sldId id="267" r:id="rId14"/>
    <p:sldId id="268" r:id="rId15"/>
    <p:sldId id="277" r:id="rId16"/>
    <p:sldId id="278" r:id="rId17"/>
    <p:sldId id="272" r:id="rId18"/>
    <p:sldId id="273" r:id="rId19"/>
    <p:sldId id="274" r:id="rId20"/>
    <p:sldId id="275" r:id="rId21"/>
    <p:sldId id="276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EB7B-DEBD-4313-810A-6B1A69BC30AE}" type="datetimeFigureOut">
              <a:rPr lang="en-US" smtClean="0"/>
              <a:t>9/2/2015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13DF-FC39-41DE-84A7-36293A5D943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EB7B-DEBD-4313-810A-6B1A69BC30AE}" type="datetimeFigureOut">
              <a:rPr lang="en-US" smtClean="0"/>
              <a:t>9/2/2015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13DF-FC39-41DE-84A7-36293A5D943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EB7B-DEBD-4313-810A-6B1A69BC30AE}" type="datetimeFigureOut">
              <a:rPr lang="en-US" smtClean="0"/>
              <a:t>9/2/2015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13DF-FC39-41DE-84A7-36293A5D943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EB7B-DEBD-4313-810A-6B1A69BC30AE}" type="datetimeFigureOut">
              <a:rPr lang="en-US" smtClean="0"/>
              <a:t>9/2/2015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13DF-FC39-41DE-84A7-36293A5D943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EB7B-DEBD-4313-810A-6B1A69BC30AE}" type="datetimeFigureOut">
              <a:rPr lang="en-US" smtClean="0"/>
              <a:t>9/2/2015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13DF-FC39-41DE-84A7-36293A5D943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EB7B-DEBD-4313-810A-6B1A69BC30AE}" type="datetimeFigureOut">
              <a:rPr lang="en-US" smtClean="0"/>
              <a:t>9/2/2015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13DF-FC39-41DE-84A7-36293A5D943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EB7B-DEBD-4313-810A-6B1A69BC30AE}" type="datetimeFigureOut">
              <a:rPr lang="en-US" smtClean="0"/>
              <a:t>9/2/2015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13DF-FC39-41DE-84A7-36293A5D943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EB7B-DEBD-4313-810A-6B1A69BC30AE}" type="datetimeFigureOut">
              <a:rPr lang="en-US" smtClean="0"/>
              <a:t>9/2/2015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13DF-FC39-41DE-84A7-36293A5D943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EB7B-DEBD-4313-810A-6B1A69BC30AE}" type="datetimeFigureOut">
              <a:rPr lang="en-US" smtClean="0"/>
              <a:t>9/2/2015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13DF-FC39-41DE-84A7-36293A5D943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EB7B-DEBD-4313-810A-6B1A69BC30AE}" type="datetimeFigureOut">
              <a:rPr lang="en-US" smtClean="0"/>
              <a:t>9/2/2015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13DF-FC39-41DE-84A7-36293A5D943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EB7B-DEBD-4313-810A-6B1A69BC30AE}" type="datetimeFigureOut">
              <a:rPr lang="en-US" smtClean="0"/>
              <a:t>9/2/2015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13DF-FC39-41DE-84A7-36293A5D943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8EB7B-DEBD-4313-810A-6B1A69BC30AE}" type="datetimeFigureOut">
              <a:rPr lang="en-US" smtClean="0"/>
              <a:t>9/2/2015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513DF-FC39-41DE-84A7-36293A5D943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.uk/url?sa=i&amp;rct=j&amp;q=TWELVE+o'clock&amp;source=images&amp;cd=&amp;cad=rja&amp;docid=PDiWBXPcIE_4rM&amp;tbnid=r7mWkd7xiRxvxM:&amp;ved=0CAUQjRw&amp;url=http://peelacademy.blogspot.com/2010_05_19_archive.html&amp;ei=8dC2UeDIGYnUswbbzIHIAg&amp;psig=AFQjCNHKrhADwb9uQv3__RrM-x6dsotvaw&amp;ust=1371021875375706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.uk/url?sa=i&amp;rct=j&amp;q=TWELVE+o'clock+MIDNIGHT&amp;source=images&amp;cd=&amp;cad=rja&amp;docid=EiesXpDjRsZpXM&amp;tbnid=V2Rq-QG6C7s2nM:&amp;ved=0CAUQjRw&amp;url=http://www.shutterstock.com/pic-39772975/stock-photo-twelve-o-clock-midnight.html&amp;ei=qdG2UarAOczLsgb08oD4AQ&amp;psig=AFQjCNFH2DedCXa0M0_Ppvlc1njmikkC8Q&amp;ust=137102210906955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.uk/url?sa=i&amp;rct=j&amp;q=TWELVE+o'clock+MIDNIGHT&amp;source=images&amp;cd=&amp;cad=rja&amp;docid=EiesXpDjRsZpXM&amp;tbnid=V2Rq-QG6C7s2nM:&amp;ved=0CAUQjRw&amp;url=http://www.shutterstock.com/pic-39772975/stock-photo-twelve-o-clock-midnight.html&amp;ei=qdG2UarAOczLsgb08oD4AQ&amp;psig=AFQjCNFH2DedCXa0M0_Ppvlc1njmikkC8Q&amp;ust=137102210906955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lywomen.com/6207-%D8%AF%D9%88%D8%B1%D8%A9-%D8%A7%D9%84%D9%84%D8%BA%D8%A9-%D8%A7%D9%84%D8%A5%D9%86%D8%AC%D9%84%D9%8A%D8%B2%D9%8A%D8%A9-%D9%84%D9%84%D9%85%D8%A8%D8%AA%D8%AF%D8%A6%D9%8A%D9%86-2-%D8%A7%D9%84%D8%AF%D8%B1%D8%B3-%D8%A7%D9%84%D8%AE%D8%A7%D9%85%D8%B3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.uk/url?sa=i&amp;rct=j&amp;q=TEN+PAST&amp;source=images&amp;cd=&amp;cad=rja&amp;docid=56EE0OB72J3alM&amp;tbnid=e0UolqYRFyDj4M:&amp;ved=0CAUQjRw&amp;url=http://blogs.cisco.com/cin/cisco-annual-security-review/attachment/classic-clock/&amp;ei=PtK2UbnKFcaRswb-koHQBw&amp;psig=AFQjCNETDJIXjV0bVm87tCaqzJP5pzzB6Q&amp;ust=1371022264770285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.uk/url?sa=i&amp;rct=j&amp;q=QUARTER+PAST&amp;source=images&amp;cd=&amp;cad=rja&amp;docid=MUhc3nblE7YJxM&amp;tbnid=Nrgzf4x_4KJoGM:&amp;ved=0CAUQjRw&amp;url=http://chrisinbrnocr.blogspot.com/2011/01/telling-time.html&amp;ei=htK2UdqcEcPStAb0joCgCQ&amp;psig=AFQjCNGk63v75eaRDJZCOr8eGKTWIQ46hQ&amp;ust=1371022333588312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hyperlink" Target="http://www.google.co.uk/url?sa=i&amp;rct=j&amp;q=TWENTY+PAST&amp;source=images&amp;cd=&amp;cad=rja&amp;docid=ABdkXDyK0iOL4M&amp;tbnid=o00Aixf6BEGxfM:&amp;ved=0CAUQjRw&amp;url=http://ingles5ano.com.sapo.pt/time/time_multiple_choice.htm&amp;ei=t9O2UbzZI8bmtQa_z4CICw&amp;psig=AFQjCNH9DP3-ubH0GeaxLl6KcRL-VRoGQA&amp;ust=1371022635913090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co.uk/url?sa=i&amp;rct=j&amp;q=TWENTY+FIVE+PAST&amp;source=images&amp;cd=&amp;cad=rja&amp;docid=snRa9O8kX8NZZM&amp;tbnid=m0e8VmYkKrxqiM:&amp;ved=0CAUQjRw&amp;url=http://chagall-col.spip.ac-rouen.fr/IMG/didapages/routine2/index.html&amp;ei=6tO2UYD8LZHFswbJoYGYAQ&amp;psig=AFQjCNHxoOXGT68fQiWXx4yGYr30sxxUmg&amp;ust=1371022680206832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google.co.uk/url?sa=i&amp;rct=j&amp;q=HALF+PAST&amp;source=images&amp;cd=&amp;cad=rja&amp;docid=1Ytj-3JzhrVDtM&amp;tbnid=-XTLo8OqW8eruM:&amp;ved=0CAUQjRw&amp;url=http://www.flickr.com/photos/florida_photo_guy/5888001505/&amp;ei=ItS2UaawEIXVsgb8z4CICQ&amp;psig=AFQjCNHjTz6cLDxcTsznTuncnzoE-tuosQ&amp;ust=1371022739170016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hyperlink" Target="http://www.google.co.uk/url?sa=i&amp;rct=j&amp;q=TWENTY%20FIVE%20TO&amp;source=images&amp;cd=&amp;cad=rja&amp;docid=jdNoq-XSpIalLM&amp;tbnid=bPeT0CYEO9Tj9M:&amp;ved=0CAUQjRw&amp;url=http://www.englishexercises.org/makeagame/viewgame.asp?id=1648&amp;ei=o9S2Uf-gNcnLtQax8YD4DQ&amp;psig=AFQjCNGkxrxl5SOMWoLzrUq1yiqquLTgXQ&amp;ust=137102287790851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one+o'clock&amp;source=images&amp;cd=&amp;cad=rja&amp;docid=5m9RjCkgXOLDIM&amp;tbnid=FpRdiWXHSuJlOM:&amp;ved=0CAUQjRw&amp;url=http://www.edupics.com/coloring-page-clock-says-one-o-clock-i14659.html&amp;ei=H8-2UbDhBIv0sgbU3ICYAw&amp;psig=AFQjCNH5X08O1Hvg5apE1Wr_i0ZKqvH9Vg&amp;ust=1371021442793666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://www.google.co.uk/url?sa=i&amp;rct=j&amp;q=TWENTY+TO&amp;source=images&amp;cd=&amp;cad=rja&amp;docid=OjNjGPLuYAzKyM&amp;tbnid=HcTmVuEwA3MY0M:&amp;ved=0CAUQjRw&amp;url=http://www.clker.com/clipart-twenty-to-eight.html&amp;ei=49S2Ub7UE8bcswauq4GADg&amp;psig=AFQjCNG4Qz4_cDb5iQ2wDzY8zXkerwqRww&amp;ust=1371022940423407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hyperlink" Target="http://www.google.co.uk/url?sa=i&amp;rct=j&amp;q=QUARTER+TO&amp;source=images&amp;cd=&amp;cad=rja&amp;docid=40bqYPyUamOe0M&amp;tbnid=w4kXKMFuhziT9M:&amp;ved=0CAUQjRw&amp;url=http://ddluino.altervista.org/EnglishTest/Time/whatstime.htm&amp;ei=Z9W2Uc6aJ8qstAbymIG4Aw&amp;psig=AFQjCNGwXrkz58WfMtlHNKqDmXhr6EXBJw&amp;ust=1371023060273018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hyperlink" Target="http://www.google.co.uk/url?sa=i&amp;rct=j&amp;q=TEN+TO&amp;source=images&amp;cd=&amp;cad=rja&amp;docid=u8atGaQkLCqf0M&amp;tbnid=8rg96fuaWSBs6M:&amp;ved=0CAUQjRw&amp;url=http://www.arsenal.vitalfootball.co.uk/article.asp?a=528145&amp;ei=79W2UbC_EsTTsgbijoCAAw&amp;psig=AFQjCNENEfZgs-AY3WUzzvbjT4rbQeHGLA&amp;ust=1371023207877895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hyperlink" Target="http://www.google.co.uk/url?sa=i&amp;rct=j&amp;q=FIVE+PAST&amp;source=images&amp;cd=&amp;cad=rja&amp;docid=jdNoq-XSpIalLM&amp;tbnid=4lhkFnQEHQjuQM:&amp;ved=0CAUQjRw&amp;url=http://www.englishexercises.org/makeagame/viewgame.asp?id=1648&amp;ei=hNa2UauwLIjKtAaNyYCADQ&amp;psig=AFQjCNG7-KyuW1W-CjUQuFkRMskZIaFAPA&amp;ust=1371023357942891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www.google.co.uk/url?sa=i&amp;rct=j&amp;q=&amp;source=images&amp;cd=&amp;cad=rja&amp;docid=BGc2cNW5ccuXZM&amp;tbnid=kCwcgENFzsYALM:&amp;ved=0CAUQjRw&amp;url=http://www.real-english.com/reo/9/9-1.htm&amp;ei=gdq2UYOsBOiJ0AWwx4AQ&amp;bvm=bv.47534661,d.d2k&amp;psig=AFQjCNFoIlU-_irXFS5ZxRIeWNIlrmEh6g&amp;ust=1371024374282800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www.google.co.uk/url?sa=i&amp;rct=j&amp;q=&amp;source=images&amp;cd=&amp;cad=rja&amp;docid=BGc2cNW5ccuXZM&amp;tbnid=kCwcgENFzsYALM:&amp;ved=0CAUQjRw&amp;url=http://www.real-english.com/reo/9/9-1.htm&amp;ei=gdq2UYOsBOiJ0AWwx4AQ&amp;bvm=bv.47534661,d.d2k&amp;psig=AFQjCNFoIlU-_irXFS5ZxRIeWNIlrmEh6g&amp;ust=137102437428280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gif"/><Relationship Id="rId4" Type="http://schemas.openxmlformats.org/officeDocument/2006/relationships/hyperlink" Target="http://www.google.co.uk/url?sa=i&amp;rct=j&amp;q=TWENTY+PAST&amp;source=images&amp;cd=&amp;cad=rja&amp;docid=40bqYPyUamOe0M&amp;tbnid=saf12-HSmMo8ZM:&amp;ved=0CAUQjRw&amp;url=http://ddluino.altervista.org/EnglishTest/Time/whatstime.htm&amp;ei=ltu2UdbqL4Km0wXO_YDoDQ&amp;bvm=bv.47534661,d.d2k&amp;psig=AFQjCNGTWg_wGtRi8FTjA6NjWsLp2_H1qQ&amp;ust=1371024656549270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www.google.co.uk/url?sa=i&amp;rct=j&amp;q=TWENTY+PAST&amp;source=images&amp;cd=&amp;cad=rja&amp;docid=mhBZzZtgx06e8M&amp;tbnid=C_6UIeZm6zyThM:&amp;ved=0CAUQjRw&amp;url=http://lewebpedagogique.com/davies57/utiles-pour-tous/numbers-and-figures/heure/&amp;ei=Kty2UYyZH6OJ0AWByIB4&amp;bvm=bv.47534661,d.d2k&amp;psig=AFQjCNGTWg_wGtRi8FTjA6NjWsLp2_H1qQ&amp;ust=1371024656549270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hyperlink" Target="http://www.google.co.uk/url?sa=i&amp;rct=j&amp;q=CLOCK+FACES&amp;source=images&amp;cd=&amp;cad=rja&amp;docid=fXfw7x_YgX4SPM&amp;tbnid=d3QZ0RhuI7tUcM:&amp;ved=0CAUQjRw&amp;url=http://www.cimt.plymouth.ac.uk/projects/mepres/book7/bk7i14/bk7_14i1.htm&amp;ei=ON22UY_YD-Oj0QXdtoDgBQ&amp;bvm=bv.47534661,d.d2k&amp;psig=AFQjCNExM3P3p0DzIutYWKavmf1rDVAv5Q&amp;ust=1371025061214541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hyperlink" Target="http://www.google.co.uk/url?sa=i&amp;rct=j&amp;q=CLOCK+TIMES&amp;source=images&amp;cd=&amp;cad=rja&amp;docid=6spVjzCSa_jlLM&amp;tbnid=AteJmmp6kUZxcM:&amp;ved=0CAUQjRw&amp;url=http://blog.wolfram.com/2007/07/09/always-the-right-time-for-mathematica/&amp;ei=pd22UYqXF6ia1AWa3YCIBg&amp;bvm=bv.47534661,d.d2k&amp;psig=AFQjCNF88ffzow_uNBRCtWmeO15qul5GVg&amp;ust=1371025177539926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://www.google.co.uk/url?sa=i&amp;rct=j&amp;q=CLOCK+TIMES&amp;source=images&amp;cd=&amp;cad=rja&amp;docid=_3uL2nIwUiJVsM&amp;tbnid=bdHc5MHGzBu96M:&amp;ved=0CAUQjRw&amp;url=http://www.broomeandthekimberley.com.au/2012/02/time-speeds-up-for-broome-residents/&amp;ei=Ct62Udi0N8Og0QXiiYG4Cg&amp;bvm=bv.47534661,d.d2k&amp;psig=AFQjCNF88ffzow_uNBRCtWmeO15qul5GVg&amp;ust=137102517753992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hyperlink" Target="http://www.google.co.uk/url?sa=i&amp;rct=j&amp;q=CLOCK+TIMES&amp;source=images&amp;cd=&amp;cad=rja&amp;docid=aCEcu2neZsZ6gM&amp;tbnid=IDyGPaHS3UDbkM:&amp;ved=0CAUQjRw&amp;url=http://eastboroughpri.kgfl.dbprimary.com/kgfl/primary/eastboroughpri/site/pages/virtualoffice/schooltimes&amp;ei=at62UZHKDamq0QWgvIGwCw&amp;bvm=bv.47534661,d.d2k&amp;psig=AFQjCNF88ffzow_uNBRCtWmeO15qul5GVg&amp;ust=1371025177539926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.uk/url?sa=i&amp;rct=j&amp;q=one+o'clock&amp;source=images&amp;cd=&amp;cad=rja&amp;docid=VvbIhm9Rj35_XM&amp;tbnid=SnsuhMvLXYPztM:&amp;ved=0CAUQjRw&amp;url=http://realmofryan.blogspot.com/2008/03/three-oclock.html&amp;ei=dM-2Uf_EF4OotAbYn4DQDQ&amp;psig=AFQjCNH5X08O1Hvg5apE1Wr_i0ZKqvH9Vg&amp;ust=1371021442793666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://www.google.co.uk/url?sa=i&amp;rct=j&amp;q=CLOCK+TIMES&amp;source=images&amp;cd=&amp;cad=rja&amp;docid=_3uL2nIwUiJVsM&amp;tbnid=bdHc5MHGzBu96M:&amp;ved=0CAUQjRw&amp;url=http://www.broomeandthekimberley.com.au/2012/02/time-speeds-up-for-broome-residents/&amp;ei=Ct62Udi0N8Og0QXiiYG4Cg&amp;bvm=bv.47534661,d.d2k&amp;psig=AFQjCNF88ffzow_uNBRCtWmeO15qul5GVg&amp;ust=137102517753992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hyperlink" Target="http://www.google.co.uk/url?sa=i&amp;rct=j&amp;q=HALF+PAST&amp;source=images&amp;cd=&amp;cad=rja&amp;docid=snRa9O8kX8NZZM&amp;tbnid=WGLpddroe5sRZM:&amp;ved=0CAUQjRw&amp;url=http://chagall-col.spip.ac-rouen.fr/IMG/didapages/routine2/index.html&amp;ei=6t62UbC5AsnL0AWx7IHwBA&amp;bvm=bv.47534661,d.d2k&amp;psig=AFQjCNG6NbdQRF877AR0vKkTPtWX67BT-A&amp;ust=1371025491109014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://www.google.co.uk/url?sa=i&amp;rct=j&amp;q=CLOCK+TIMES&amp;source=images&amp;cd=&amp;cad=rja&amp;docid=_3uL2nIwUiJVsM&amp;tbnid=bdHc5MHGzBu96M:&amp;ved=0CAUQjRw&amp;url=http://www.broomeandthekimberley.com.au/2012/02/time-speeds-up-for-broome-residents/&amp;ei=Ct62Udi0N8Og0QXiiYG4Cg&amp;bvm=bv.47534661,d.d2k&amp;psig=AFQjCNF88ffzow_uNBRCtWmeO15qul5GVg&amp;ust=137102517753992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uk/url?sa=i&amp;rct=j&amp;q=FIVE+o'clock&amp;source=images&amp;cd=&amp;cad=rja&amp;docid=xCxHAvSAHJxqMM&amp;tbnid=t2s9nkCVo4lo6M:&amp;ved=0CAUQjRw&amp;url=http://vwootenworld.blogspot.com/2008_10_01_archive.html&amp;ei=0c-2UdvHOcndswb7q4CgCg&amp;psig=AFQjCNFvlw-YiPQy8rzLpUPKD28aVH4HaA&amp;ust=137102163477227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uk/url?sa=i&amp;rct=j&amp;q=SEVENo'clock&amp;source=images&amp;cd=&amp;cad=rja&amp;docid=SyTh4Ahy-RVaoM&amp;tbnid=uyQqxlOk9Uc2AM:&amp;ved=0CAUQjRw&amp;url=http://www.whirljack.net/jeremybrooks/tag/led/&amp;ei=LtC2Ue6VDoqbtAbr0IDYCg&amp;psig=AFQjCNG_fglDHqf5o_rHE9M-ao_B6CbDMw&amp;ust=137102168283714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uk/url?sa=i&amp;rct=j&amp;q=SEVENo'clock&amp;source=images&amp;cd=&amp;cad=rja&amp;docid=snRa9O8kX8NZZM&amp;tbnid=EwFSDpvV50A8mM:&amp;ved=0CAUQjRw&amp;url=http://chagall-col.spip.ac-rouen.fr/IMG/didapages/routine2/index.html&amp;ei=X9C2UYP7I8bYsgallYDwBQ&amp;psig=AFQjCNG_fglDHqf5o_rHE9M-ao_B6CbDMw&amp;ust=137102168283714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google.co.uk/url?sa=i&amp;rct=j&amp;q=ELEVEN+o'clock&amp;source=images&amp;cd=&amp;cad=rja&amp;docid=XmX8vz9elHoI_M&amp;tbnid=sF0dV65N0f7TuM:&amp;ved=0CAUQjRw&amp;url=http://www.clker.com/clipart-6245.html&amp;ei=ltC2UcSVFMTPtAaMyoDgCw&amp;psig=AFQjCNEOyKX-T2qYkPraE5HXOzrS9Odn8A&amp;ust=137102183310068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google.co.uk/url?sa=i&amp;rct=j&amp;q=TWELVE+o'clock&amp;source=images&amp;cd=&amp;cad=rja&amp;docid=sWqqKq2Z0edmPM&amp;tbnid=RrV9WUYIh937OM:&amp;ved=0CAUQjRw&amp;url=https://commons.wikimedia.org/wiki/File:Twelve-o-clock.png&amp;ei=uNC2UZfxNoftsga9iIGABA&amp;psig=AFQjCNHKrhADwb9uQv3__RrM-x6dsotvaw&amp;ust=1371021875375706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.uk/url?sa=i&amp;rct=j&amp;q=TWELVE+o'clock&amp;source=images&amp;cd=&amp;cad=rja&amp;docid=PDiWBXPcIE_4rM&amp;tbnid=r7mWkd7xiRxvxM:&amp;ved=0CAUQjRw&amp;url=http://peelacademy.blogspot.com/2010_05_19_archive.html&amp;ei=8dC2UeDIGYnUswbbzIHIAg&amp;psig=AFQjCNHKrhADwb9uQv3__RrM-x6dsotvaw&amp;ust=137102187537570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QUELLE HEURE EST-IL?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WHAT’S THE TIME?</a:t>
            </a:r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IL EST </a:t>
            </a:r>
            <a:r>
              <a:rPr lang="en-GB" b="1" dirty="0" smtClean="0">
                <a:solidFill>
                  <a:srgbClr val="FF0000"/>
                </a:solidFill>
              </a:rPr>
              <a:t>MIDI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23554" name="Picture 2" descr="http://4.bp.blogspot.com/_Cd-ehZCFYaE/S_QAkfb4iQI/AAAAAAAANEI/PRyKQ8y1R5g/s320/12+o+clock.bmp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03648" y="2204864"/>
            <a:ext cx="6583058" cy="343060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MIDNIGHT?</a:t>
            </a:r>
            <a:endParaRPr lang="en-GB" b="1" dirty="0"/>
          </a:p>
        </p:txBody>
      </p:sp>
      <p:pic>
        <p:nvPicPr>
          <p:cNvPr id="26626" name="Picture 2" descr="http://image.shutterstock.com/display_pic_with_logo/212608/212608,1256752846,3/stock-photo-twelve-o-clock-midnight-39772975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970982" y="1785926"/>
            <a:ext cx="5208189" cy="414340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MINUIT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26626" name="Picture 2" descr="http://image.shutterstock.com/display_pic_with_logo/212608/212608,1256752846,3/stock-photo-twelve-o-clock-midnight-39772975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970982" y="1785926"/>
            <a:ext cx="5208189" cy="414340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IL EST </a:t>
            </a:r>
            <a:r>
              <a:rPr lang="en-GB" b="1" dirty="0" smtClean="0">
                <a:solidFill>
                  <a:srgbClr val="FF0000"/>
                </a:solidFill>
              </a:rPr>
              <a:t>TROIS</a:t>
            </a:r>
            <a:r>
              <a:rPr lang="en-GB" b="1" dirty="0" smtClean="0"/>
              <a:t> HEURE</a:t>
            </a:r>
            <a:r>
              <a:rPr lang="en-GB" b="1" dirty="0" smtClean="0">
                <a:solidFill>
                  <a:srgbClr val="FF0000"/>
                </a:solidFill>
              </a:rPr>
              <a:t>S CINQ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22530" name="Picture 2" descr="http://www.lywomen.com/u/lywomenuploads/png/8da9ca2c54.pn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614613" y="1947863"/>
            <a:ext cx="3810000" cy="372427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IL EST </a:t>
            </a:r>
            <a:r>
              <a:rPr lang="en-GB" b="1" dirty="0" smtClean="0">
                <a:solidFill>
                  <a:srgbClr val="FF0000"/>
                </a:solidFill>
              </a:rPr>
              <a:t>DIX</a:t>
            </a:r>
            <a:r>
              <a:rPr lang="en-GB" b="1" dirty="0" smtClean="0"/>
              <a:t> HEURE</a:t>
            </a:r>
            <a:r>
              <a:rPr lang="en-GB" b="1" dirty="0" smtClean="0">
                <a:solidFill>
                  <a:srgbClr val="FF0000"/>
                </a:solidFill>
              </a:rPr>
              <a:t>S DIX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21506" name="Picture 2" descr="http://blogs.cisco.com/wp-content/uploads/Basic_Clock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9526" y="1380238"/>
            <a:ext cx="6961497" cy="462053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IL EST </a:t>
            </a:r>
            <a:r>
              <a:rPr lang="en-GB" b="1" dirty="0" smtClean="0">
                <a:solidFill>
                  <a:srgbClr val="FF0000"/>
                </a:solidFill>
              </a:rPr>
              <a:t>CINQ</a:t>
            </a:r>
            <a:r>
              <a:rPr lang="en-GB" b="1" dirty="0" smtClean="0"/>
              <a:t> HEURE</a:t>
            </a:r>
            <a:r>
              <a:rPr lang="en-GB" b="1" dirty="0" smtClean="0">
                <a:solidFill>
                  <a:srgbClr val="FF0000"/>
                </a:solidFill>
              </a:rPr>
              <a:t>S QUINZE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30722" name="Picture 2" descr="http://1.bp.blogspot.com/_CmtzwK9ug98/TUW_cW4o0yI/AAAAAAAADLc/gCMg1xtFiDo/s1600/5_15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641968"/>
            <a:ext cx="4132052" cy="414758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5786454"/>
            <a:ext cx="81439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IL EST </a:t>
            </a:r>
            <a:r>
              <a:rPr lang="en-GB" sz="4400" b="1" dirty="0" smtClean="0">
                <a:solidFill>
                  <a:srgbClr val="FF0000"/>
                </a:solidFill>
              </a:rPr>
              <a:t>CINQ</a:t>
            </a:r>
            <a:r>
              <a:rPr lang="en-GB" sz="4400" b="1" dirty="0" smtClean="0"/>
              <a:t> HEURE</a:t>
            </a:r>
            <a:r>
              <a:rPr lang="en-GB" sz="4400" b="1" dirty="0" smtClean="0">
                <a:solidFill>
                  <a:srgbClr val="FF0000"/>
                </a:solidFill>
              </a:rPr>
              <a:t>S</a:t>
            </a:r>
            <a:r>
              <a:rPr lang="en-GB" sz="4400" b="1" dirty="0" smtClean="0"/>
              <a:t> </a:t>
            </a:r>
            <a:r>
              <a:rPr lang="en-GB" sz="4400" b="1" dirty="0" smtClean="0">
                <a:solidFill>
                  <a:srgbClr val="FF0000"/>
                </a:solidFill>
              </a:rPr>
              <a:t>QUART</a:t>
            </a:r>
            <a:endParaRPr lang="en-GB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IL EST </a:t>
            </a:r>
            <a:r>
              <a:rPr lang="en-GB" b="1" dirty="0" smtClean="0">
                <a:solidFill>
                  <a:srgbClr val="FF0000"/>
                </a:solidFill>
              </a:rPr>
              <a:t>CINQ</a:t>
            </a:r>
            <a:r>
              <a:rPr lang="en-GB" b="1" dirty="0" smtClean="0"/>
              <a:t> HEURE</a:t>
            </a:r>
            <a:r>
              <a:rPr lang="en-GB" b="1" dirty="0" smtClean="0">
                <a:solidFill>
                  <a:srgbClr val="FF0000"/>
                </a:solidFill>
              </a:rPr>
              <a:t>S VINGT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29698" name="Picture 2" descr="http://ingles5ano.com.sapo.pt/time/imagens/5_20.gif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854865" y="1919682"/>
            <a:ext cx="5646093" cy="353181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IL EST </a:t>
            </a:r>
            <a:r>
              <a:rPr lang="en-GB" b="1" dirty="0" smtClean="0">
                <a:solidFill>
                  <a:srgbClr val="FF0000"/>
                </a:solidFill>
              </a:rPr>
              <a:t>SEPT</a:t>
            </a:r>
            <a:r>
              <a:rPr lang="en-GB" b="1" dirty="0" smtClean="0"/>
              <a:t> HEURE</a:t>
            </a:r>
            <a:r>
              <a:rPr lang="en-GB" b="1" dirty="0" smtClean="0">
                <a:solidFill>
                  <a:srgbClr val="FF0000"/>
                </a:solidFill>
              </a:rPr>
              <a:t>S VINGT-CINQ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35842" name="Picture 2" descr="http://chagall-col.spip.ac-rouen.fr/IMG/didapages/routine2/twentyfive_past_seven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428861" y="1569457"/>
            <a:ext cx="4357718" cy="437961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IL EST </a:t>
            </a:r>
            <a:r>
              <a:rPr lang="en-GB" b="1" dirty="0" smtClean="0">
                <a:solidFill>
                  <a:srgbClr val="FF0000"/>
                </a:solidFill>
              </a:rPr>
              <a:t>DIX</a:t>
            </a:r>
            <a:r>
              <a:rPr lang="en-GB" b="1" dirty="0" smtClean="0"/>
              <a:t> HEURE</a:t>
            </a:r>
            <a:r>
              <a:rPr lang="en-GB" b="1" dirty="0" smtClean="0">
                <a:solidFill>
                  <a:srgbClr val="FF0000"/>
                </a:solidFill>
              </a:rPr>
              <a:t>S TRENTE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34818" name="Picture 2" descr="http://farm6.staticflickr.com/5308/5888001505_3b7e4606de_z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395538" y="1685925"/>
            <a:ext cx="4248150" cy="42481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6072206"/>
            <a:ext cx="8286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IL EST </a:t>
            </a:r>
            <a:r>
              <a:rPr lang="en-GB" sz="4400" b="1" dirty="0" smtClean="0">
                <a:solidFill>
                  <a:srgbClr val="FF0000"/>
                </a:solidFill>
              </a:rPr>
              <a:t>DIX</a:t>
            </a:r>
            <a:r>
              <a:rPr lang="en-GB" sz="4400" b="1" dirty="0" smtClean="0"/>
              <a:t> HEURE</a:t>
            </a:r>
            <a:r>
              <a:rPr lang="en-GB" sz="4400" b="1" dirty="0" smtClean="0">
                <a:solidFill>
                  <a:srgbClr val="FF0000"/>
                </a:solidFill>
              </a:rPr>
              <a:t>S</a:t>
            </a:r>
            <a:r>
              <a:rPr lang="en-GB" sz="4400" b="1" dirty="0" smtClean="0"/>
              <a:t> </a:t>
            </a:r>
            <a:r>
              <a:rPr lang="en-GB" sz="4400" b="1" dirty="0" smtClean="0">
                <a:solidFill>
                  <a:srgbClr val="FF0000"/>
                </a:solidFill>
              </a:rPr>
              <a:t>ET DEMIE</a:t>
            </a:r>
            <a:endParaRPr lang="en-GB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IL EST </a:t>
            </a:r>
            <a:r>
              <a:rPr lang="en-GB" b="1" dirty="0" smtClean="0">
                <a:solidFill>
                  <a:srgbClr val="FF0000"/>
                </a:solidFill>
              </a:rPr>
              <a:t>QUATRE</a:t>
            </a:r>
            <a:r>
              <a:rPr lang="en-GB" b="1" dirty="0" smtClean="0"/>
              <a:t> HEURE</a:t>
            </a:r>
            <a:r>
              <a:rPr lang="en-GB" b="1" dirty="0" smtClean="0">
                <a:solidFill>
                  <a:srgbClr val="FF0000"/>
                </a:solidFill>
              </a:rPr>
              <a:t>S TRENTE-CINQ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33794" name="Picture 2" descr="http://www.englishexercises.org/makeagame/my_documents/my_pictures/2009/may/FEF_12.gif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3108" y="1071546"/>
            <a:ext cx="4833978" cy="483397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IL EST </a:t>
            </a:r>
            <a:r>
              <a:rPr lang="en-GB" b="1" dirty="0" smtClean="0">
                <a:solidFill>
                  <a:srgbClr val="FF0000"/>
                </a:solidFill>
              </a:rPr>
              <a:t>UNE</a:t>
            </a:r>
            <a:r>
              <a:rPr lang="en-GB" b="1" dirty="0" smtClean="0"/>
              <a:t> HEURE</a:t>
            </a:r>
            <a:endParaRPr lang="en-GB" b="1" dirty="0"/>
          </a:p>
        </p:txBody>
      </p:sp>
      <p:pic>
        <p:nvPicPr>
          <p:cNvPr id="3074" name="Picture 2" descr="http://www.edupics.com/clock-says-one-o-clock-t14659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780497" y="2071678"/>
            <a:ext cx="3863205" cy="386320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IL EST </a:t>
            </a:r>
            <a:r>
              <a:rPr lang="en-GB" b="1" dirty="0" smtClean="0">
                <a:solidFill>
                  <a:srgbClr val="FF0000"/>
                </a:solidFill>
              </a:rPr>
              <a:t>SEPT</a:t>
            </a:r>
            <a:r>
              <a:rPr lang="en-GB" b="1" dirty="0" smtClean="0"/>
              <a:t> HEURE</a:t>
            </a:r>
            <a:r>
              <a:rPr lang="en-GB" b="1" dirty="0" smtClean="0">
                <a:solidFill>
                  <a:srgbClr val="FF0000"/>
                </a:solidFill>
              </a:rPr>
              <a:t>S QUARANTE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32770" name="Picture 2" descr="http://www.clker.com/cliparts/O/8/F/6/6/G/twenty-to-eight-md.pn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85984" y="1130675"/>
            <a:ext cx="4722457" cy="472245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5929330"/>
            <a:ext cx="8358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IL EST </a:t>
            </a:r>
            <a:r>
              <a:rPr lang="en-GB" sz="4400" b="1" dirty="0" smtClean="0">
                <a:solidFill>
                  <a:srgbClr val="FF0000"/>
                </a:solidFill>
              </a:rPr>
              <a:t>HUIT</a:t>
            </a:r>
            <a:r>
              <a:rPr lang="en-GB" sz="4400" b="1" dirty="0" smtClean="0"/>
              <a:t> HEURE</a:t>
            </a:r>
            <a:r>
              <a:rPr lang="en-GB" sz="4400" b="1" dirty="0" smtClean="0">
                <a:solidFill>
                  <a:srgbClr val="FF0000"/>
                </a:solidFill>
              </a:rPr>
              <a:t>S</a:t>
            </a:r>
            <a:r>
              <a:rPr lang="en-GB" sz="4400" b="1" dirty="0" smtClean="0"/>
              <a:t> </a:t>
            </a:r>
            <a:r>
              <a:rPr lang="en-GB" sz="4400" b="1" dirty="0" smtClean="0">
                <a:solidFill>
                  <a:srgbClr val="FF0000"/>
                </a:solidFill>
              </a:rPr>
              <a:t>MOINS VINGT</a:t>
            </a:r>
            <a:endParaRPr lang="en-GB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800" b="1" dirty="0" smtClean="0"/>
              <a:t>IL EST </a:t>
            </a:r>
            <a:r>
              <a:rPr lang="en-GB" sz="3800" b="1" dirty="0" smtClean="0">
                <a:solidFill>
                  <a:srgbClr val="FF0000"/>
                </a:solidFill>
              </a:rPr>
              <a:t>TROIS</a:t>
            </a:r>
            <a:r>
              <a:rPr lang="en-GB" sz="3800" b="1" dirty="0" smtClean="0"/>
              <a:t> HEURE</a:t>
            </a:r>
            <a:r>
              <a:rPr lang="en-GB" sz="3800" b="1" dirty="0" smtClean="0">
                <a:solidFill>
                  <a:srgbClr val="FF0000"/>
                </a:solidFill>
              </a:rPr>
              <a:t>S QUARANTE-CINQ</a:t>
            </a:r>
            <a:endParaRPr lang="en-GB" sz="3800" b="1" dirty="0">
              <a:solidFill>
                <a:srgbClr val="FF0000"/>
              </a:solidFill>
            </a:endParaRPr>
          </a:p>
        </p:txBody>
      </p:sp>
      <p:pic>
        <p:nvPicPr>
          <p:cNvPr id="31746" name="Picture 2" descr="http://ddluino.altervista.org/EnglishTest/Time/3,45.gif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14545" y="1214422"/>
            <a:ext cx="5072100" cy="50721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6143644"/>
            <a:ext cx="85725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800" b="1" dirty="0" smtClean="0"/>
              <a:t>IL EST </a:t>
            </a:r>
            <a:r>
              <a:rPr lang="en-GB" sz="3800" b="1" dirty="0" smtClean="0">
                <a:solidFill>
                  <a:srgbClr val="FF0000"/>
                </a:solidFill>
              </a:rPr>
              <a:t>QUATRE</a:t>
            </a:r>
            <a:r>
              <a:rPr lang="en-GB" sz="3800" b="1" dirty="0" smtClean="0"/>
              <a:t> HEURE</a:t>
            </a:r>
            <a:r>
              <a:rPr lang="en-GB" sz="3800" b="1" dirty="0" smtClean="0">
                <a:solidFill>
                  <a:srgbClr val="FF0000"/>
                </a:solidFill>
              </a:rPr>
              <a:t>S</a:t>
            </a:r>
            <a:r>
              <a:rPr lang="en-GB" sz="3800" b="1" dirty="0" smtClean="0"/>
              <a:t> </a:t>
            </a:r>
            <a:r>
              <a:rPr lang="en-GB" sz="3800" b="1" dirty="0" smtClean="0">
                <a:solidFill>
                  <a:srgbClr val="FF0000"/>
                </a:solidFill>
              </a:rPr>
              <a:t>MOINS LE QUART</a:t>
            </a:r>
            <a:endParaRPr lang="en-GB" sz="3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IL EST </a:t>
            </a:r>
            <a:r>
              <a:rPr lang="en-GB" b="1" dirty="0" smtClean="0">
                <a:solidFill>
                  <a:srgbClr val="FF0000"/>
                </a:solidFill>
              </a:rPr>
              <a:t>TROIS</a:t>
            </a:r>
            <a:r>
              <a:rPr lang="en-GB" b="1" dirty="0" smtClean="0"/>
              <a:t> HEURE</a:t>
            </a:r>
            <a:r>
              <a:rPr lang="en-GB" b="1" dirty="0" smtClean="0">
                <a:solidFill>
                  <a:srgbClr val="FF0000"/>
                </a:solidFill>
              </a:rPr>
              <a:t>S CINQUANTE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38914" name="Picture 2" descr="http://img140.imageshack.us/img140/9756/10to4.gif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357423" y="1643050"/>
            <a:ext cx="4357718" cy="435771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5857892"/>
            <a:ext cx="8286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IL EST </a:t>
            </a:r>
            <a:r>
              <a:rPr lang="en-GB" sz="4400" b="1" dirty="0" smtClean="0">
                <a:solidFill>
                  <a:srgbClr val="FF0000"/>
                </a:solidFill>
              </a:rPr>
              <a:t>QUATRE</a:t>
            </a:r>
            <a:r>
              <a:rPr lang="en-GB" sz="4400" b="1" dirty="0" smtClean="0"/>
              <a:t> HEURE</a:t>
            </a:r>
            <a:r>
              <a:rPr lang="en-GB" sz="4400" b="1" dirty="0" smtClean="0">
                <a:solidFill>
                  <a:srgbClr val="FF0000"/>
                </a:solidFill>
              </a:rPr>
              <a:t>S MOINS DIX</a:t>
            </a:r>
            <a:endParaRPr lang="en-GB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IL EST </a:t>
            </a:r>
            <a:r>
              <a:rPr lang="en-GB" b="1" dirty="0" smtClean="0">
                <a:solidFill>
                  <a:srgbClr val="FF0000"/>
                </a:solidFill>
              </a:rPr>
              <a:t>TROIS</a:t>
            </a:r>
            <a:r>
              <a:rPr lang="en-GB" b="1" dirty="0" smtClean="0"/>
              <a:t> HEURE</a:t>
            </a:r>
            <a:r>
              <a:rPr lang="en-GB" b="1" dirty="0" smtClean="0">
                <a:solidFill>
                  <a:srgbClr val="FF0000"/>
                </a:solidFill>
              </a:rPr>
              <a:t>S CINQUANTE-CINQ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37890" name="Picture 2" descr="http://www.englishexercises.org/makeagame/my_documents/my_pictures/2009/may/685_sintitulo20.gif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14546" y="1214422"/>
            <a:ext cx="4643470" cy="464347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1520" y="5805264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IL EST </a:t>
            </a:r>
            <a:r>
              <a:rPr lang="en-GB" sz="4000" b="1" dirty="0" smtClean="0">
                <a:solidFill>
                  <a:srgbClr val="FF0000"/>
                </a:solidFill>
              </a:rPr>
              <a:t>QUATRE</a:t>
            </a:r>
            <a:r>
              <a:rPr lang="en-GB" sz="4000" b="1" dirty="0" smtClean="0"/>
              <a:t> HEURE</a:t>
            </a:r>
            <a:r>
              <a:rPr lang="en-GB" sz="4000" b="1" dirty="0" smtClean="0">
                <a:solidFill>
                  <a:srgbClr val="FF0000"/>
                </a:solidFill>
              </a:rPr>
              <a:t>S MOINS CINQ </a:t>
            </a:r>
            <a:endParaRPr lang="en-GB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QUELLE HEURE EST-IL?</a:t>
            </a:r>
            <a:endParaRPr lang="en-GB" b="1" dirty="0"/>
          </a:p>
        </p:txBody>
      </p:sp>
      <p:pic>
        <p:nvPicPr>
          <p:cNvPr id="1026" name="Picture 2" descr="http://www.real-english.com/reo/9/images/7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7" y="2010441"/>
            <a:ext cx="3816424" cy="3790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19672" y="5949280"/>
            <a:ext cx="6624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IL EST TROIS HEURES DIX</a:t>
            </a:r>
            <a:endParaRPr lang="en-GB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3566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QUELLE HEURE EST-IL?</a:t>
            </a:r>
            <a:endParaRPr lang="en-GB" b="1" dirty="0"/>
          </a:p>
        </p:txBody>
      </p:sp>
      <p:pic>
        <p:nvPicPr>
          <p:cNvPr id="1026" name="Picture 2" descr="http://www.real-english.com/reo/9/images/7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7" y="2010441"/>
            <a:ext cx="3816424" cy="3790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ddluino.altervista.org/EnglishTest/Time/9,20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885" y="1772816"/>
            <a:ext cx="4104456" cy="4104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59632" y="5805264"/>
            <a:ext cx="6840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FF0000"/>
                </a:solidFill>
              </a:rPr>
              <a:t>IL EST NEUF HEURES VINGT</a:t>
            </a:r>
            <a:endParaRPr lang="en-GB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8363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QUELLE HEURE EST-IL?</a:t>
            </a:r>
            <a:endParaRPr lang="en-GB" b="1" dirty="0"/>
          </a:p>
        </p:txBody>
      </p:sp>
      <p:pic>
        <p:nvPicPr>
          <p:cNvPr id="5124" name="Picture 4" descr="http://i35.servimg.com/u/f35/11/05/43/86/four_f1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76872"/>
            <a:ext cx="7701110" cy="315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5805264"/>
            <a:ext cx="8892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IL EST CINQ HEURES MOINS LE QUART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8363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QUELLE HEURE EST-IL?</a:t>
            </a:r>
            <a:endParaRPr lang="en-GB" b="1" dirty="0"/>
          </a:p>
        </p:txBody>
      </p:sp>
      <p:pic>
        <p:nvPicPr>
          <p:cNvPr id="4098" name="Picture 2" descr="http://www.cimt.plymouth.ac.uk/projects/mepres/book7/bk7i14/c0104.gif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342902"/>
            <a:ext cx="432048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3608" y="5589240"/>
            <a:ext cx="72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FF0000"/>
                </a:solidFill>
              </a:rPr>
              <a:t>IL EST QUATRE HEURES CINQ</a:t>
            </a:r>
            <a:endParaRPr lang="en-GB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8363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QUELLE HEURE EST-IL?</a:t>
            </a:r>
            <a:endParaRPr lang="en-GB" b="1" dirty="0"/>
          </a:p>
        </p:txBody>
      </p:sp>
      <p:pic>
        <p:nvPicPr>
          <p:cNvPr id="3074" name="Picture 2" descr="http://blog.wolfram.com/images/carlson/clock.gif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767096"/>
            <a:ext cx="4121224" cy="41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5949280"/>
            <a:ext cx="77048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FF0000"/>
                </a:solidFill>
              </a:rPr>
              <a:t>IL EST TROIS HEURES ET QUART</a:t>
            </a:r>
            <a:endParaRPr lang="en-GB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8363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QUELLE HEURE EST-IL?</a:t>
            </a:r>
            <a:endParaRPr lang="en-GB" b="1" dirty="0"/>
          </a:p>
        </p:txBody>
      </p:sp>
      <p:pic>
        <p:nvPicPr>
          <p:cNvPr id="2050" name="Picture 2" descr="http://t0.gstatic.com/images?q=tbn:ANd9GcShAYCRS4iFltT0hU-KxohvuoJSb3XrTEk81UkD2eyUwSMtOkDZi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916832"/>
            <a:ext cx="3754164" cy="3606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5517232"/>
            <a:ext cx="7776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FF0000"/>
                </a:solidFill>
              </a:rPr>
              <a:t>IL EST NEUF HEURES MOINS DIX</a:t>
            </a:r>
            <a:endParaRPr lang="en-GB" sz="4400" b="1" dirty="0">
              <a:solidFill>
                <a:srgbClr val="FF0000"/>
              </a:solidFill>
            </a:endParaRPr>
          </a:p>
        </p:txBody>
      </p:sp>
      <p:pic>
        <p:nvPicPr>
          <p:cNvPr id="2052" name="Picture 4" descr="http://eastboroughpri.kgfl.dbprimary.com/kgfl/primary/eastboroughpri/web/clock(1).gif?width=640&amp;height=480&amp;scale=LIMIT_MAXSIZ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707490"/>
            <a:ext cx="3960440" cy="3919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38363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IL EST </a:t>
            </a:r>
            <a:r>
              <a:rPr lang="en-GB" b="1" dirty="0" smtClean="0">
                <a:solidFill>
                  <a:srgbClr val="FF0000"/>
                </a:solidFill>
              </a:rPr>
              <a:t>TROIS</a:t>
            </a:r>
            <a:r>
              <a:rPr lang="en-GB" b="1" dirty="0" smtClean="0"/>
              <a:t> HEURE</a:t>
            </a:r>
            <a:r>
              <a:rPr lang="en-GB" b="1" dirty="0" smtClean="0">
                <a:solidFill>
                  <a:srgbClr val="FF0000"/>
                </a:solidFill>
              </a:rPr>
              <a:t>S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11266" name="Picture 2" descr="http://4.bp.blogspot.com/-6BkV26t7Dlk/Typc4dKmw-I/AAAAAAAACqc/0rMZz9FePMk/s1600/300_17508_lg.gif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785233" y="2071688"/>
            <a:ext cx="3852935" cy="386397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QUELLE HEURE EST-IL?</a:t>
            </a:r>
            <a:endParaRPr lang="en-GB" b="1" dirty="0"/>
          </a:p>
        </p:txBody>
      </p:sp>
      <p:pic>
        <p:nvPicPr>
          <p:cNvPr id="2050" name="Picture 2" descr="http://t0.gstatic.com/images?q=tbn:ANd9GcShAYCRS4iFltT0hU-KxohvuoJSb3XrTEk81UkD2eyUwSMtOkDZi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916832"/>
            <a:ext cx="3754164" cy="3606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5517232"/>
            <a:ext cx="7776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FF0000"/>
                </a:solidFill>
              </a:rPr>
              <a:t>IL EST HUIT HEURES ET DEMIE</a:t>
            </a:r>
            <a:endParaRPr lang="en-GB" sz="4400" b="1" dirty="0">
              <a:solidFill>
                <a:srgbClr val="FF0000"/>
              </a:solidFill>
            </a:endParaRPr>
          </a:p>
        </p:txBody>
      </p:sp>
      <p:pic>
        <p:nvPicPr>
          <p:cNvPr id="8194" name="Picture 2" descr="http://chagall-col.spip.ac-rouen.fr/IMG/didapages/routine2/half_past_eight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782797"/>
            <a:ext cx="3816424" cy="377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8295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QUELLE HEURE EST-IL?</a:t>
            </a:r>
            <a:endParaRPr lang="en-GB" b="1" dirty="0"/>
          </a:p>
        </p:txBody>
      </p:sp>
      <p:pic>
        <p:nvPicPr>
          <p:cNvPr id="2050" name="Picture 2" descr="http://t0.gstatic.com/images?q=tbn:ANd9GcShAYCRS4iFltT0hU-KxohvuoJSb3XrTEk81UkD2eyUwSMtOkDZi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916832"/>
            <a:ext cx="3754164" cy="3606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5517232"/>
            <a:ext cx="7776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FF0000"/>
                </a:solidFill>
              </a:rPr>
              <a:t>IL EST DEUX HEURES MOINS DIX</a:t>
            </a:r>
            <a:endParaRPr lang="en-GB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8295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IL EST </a:t>
            </a:r>
            <a:r>
              <a:rPr lang="en-GB" b="1" dirty="0" smtClean="0">
                <a:solidFill>
                  <a:srgbClr val="FF0000"/>
                </a:solidFill>
              </a:rPr>
              <a:t>CINQ</a:t>
            </a:r>
            <a:r>
              <a:rPr lang="en-GB" b="1" dirty="0" smtClean="0"/>
              <a:t> HEURE</a:t>
            </a:r>
            <a:r>
              <a:rPr lang="en-GB" b="1" dirty="0" smtClean="0">
                <a:solidFill>
                  <a:srgbClr val="FF0000"/>
                </a:solidFill>
              </a:rPr>
              <a:t>S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10242" name="Picture 2" descr="http://www.dkimages.com/discover/previews/761/348218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85984" y="1577959"/>
            <a:ext cx="4572031" cy="457203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IL EST </a:t>
            </a:r>
            <a:r>
              <a:rPr lang="en-GB" b="1" dirty="0" smtClean="0">
                <a:solidFill>
                  <a:srgbClr val="FF0000"/>
                </a:solidFill>
              </a:rPr>
              <a:t>SEPT</a:t>
            </a:r>
            <a:r>
              <a:rPr lang="en-GB" b="1" dirty="0" smtClean="0"/>
              <a:t> HEURE</a:t>
            </a:r>
            <a:r>
              <a:rPr lang="en-GB" b="1" dirty="0" smtClean="0">
                <a:solidFill>
                  <a:srgbClr val="FF0000"/>
                </a:solidFill>
              </a:rPr>
              <a:t>S</a:t>
            </a:r>
            <a:endParaRPr lang="en-GB" b="1" dirty="0"/>
          </a:p>
        </p:txBody>
      </p:sp>
      <p:pic>
        <p:nvPicPr>
          <p:cNvPr id="8194" name="Picture 2" descr="http://farm3.static.flickr.com/2268/2516905999_0276498c2e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32596" y="2285992"/>
            <a:ext cx="5148685" cy="342902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IL EST </a:t>
            </a:r>
            <a:r>
              <a:rPr lang="en-GB" b="1" dirty="0" smtClean="0">
                <a:solidFill>
                  <a:srgbClr val="FF0000"/>
                </a:solidFill>
              </a:rPr>
              <a:t>NEUF</a:t>
            </a:r>
            <a:r>
              <a:rPr lang="en-GB" b="1" dirty="0" smtClean="0"/>
              <a:t> HEURE</a:t>
            </a:r>
            <a:r>
              <a:rPr lang="en-GB" b="1" dirty="0" smtClean="0">
                <a:solidFill>
                  <a:srgbClr val="FF0000"/>
                </a:solidFill>
              </a:rPr>
              <a:t>S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9220" name="Picture 4" descr="http://chagall-col.spip.ac-rouen.fr/IMG/didapages/routine2/nine_o_clock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395401" y="1643050"/>
            <a:ext cx="4248301" cy="433326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IL EST </a:t>
            </a:r>
            <a:r>
              <a:rPr lang="en-GB" b="1" dirty="0" smtClean="0">
                <a:solidFill>
                  <a:srgbClr val="FF0000"/>
                </a:solidFill>
              </a:rPr>
              <a:t>ONZE</a:t>
            </a:r>
            <a:r>
              <a:rPr lang="en-GB" b="1" dirty="0" smtClean="0"/>
              <a:t> HEURE</a:t>
            </a:r>
            <a:r>
              <a:rPr lang="en-GB" b="1" dirty="0" smtClean="0">
                <a:solidFill>
                  <a:srgbClr val="FF0000"/>
                </a:solidFill>
              </a:rPr>
              <a:t>S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25602" name="Picture 2" descr="http://www.clker.com/cliparts/3/0/7/0/11949890051724032681clock11.svg.hi.pn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395538" y="1693005"/>
            <a:ext cx="4248150" cy="423399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IL EST </a:t>
            </a:r>
            <a:r>
              <a:rPr lang="en-GB" b="1" dirty="0" smtClean="0">
                <a:solidFill>
                  <a:srgbClr val="FF0000"/>
                </a:solidFill>
              </a:rPr>
              <a:t>DOUZE</a:t>
            </a:r>
            <a:r>
              <a:rPr lang="en-GB" b="1" dirty="0" smtClean="0"/>
              <a:t> HEURE</a:t>
            </a:r>
            <a:r>
              <a:rPr lang="en-GB" b="1" dirty="0" smtClean="0">
                <a:solidFill>
                  <a:srgbClr val="FF0000"/>
                </a:solidFill>
              </a:rPr>
              <a:t>S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24578" name="Picture 2" descr="https://upload.wikimedia.org/wikipedia/commons/c/c9/Twelve-o-clock.pn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357422" y="1577086"/>
            <a:ext cx="4352742" cy="449512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MIDDAY?</a:t>
            </a:r>
            <a:endParaRPr lang="en-GB" b="1" dirty="0"/>
          </a:p>
        </p:txBody>
      </p:sp>
      <p:pic>
        <p:nvPicPr>
          <p:cNvPr id="6" name="Picture 2" descr="http://4.bp.blogspot.com/_Cd-ehZCFYaE/S_QAkfb4iQI/AAAAAAAANEI/PRyKQ8y1R5g/s320/12+o+clock.bmp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374667" y="2214554"/>
            <a:ext cx="6580019" cy="342902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213</Words>
  <Application>Microsoft Office PowerPoint</Application>
  <PresentationFormat>On-screen Show (4:3)</PresentationFormat>
  <Paragraphs>46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QUELLE HEURE EST-IL?</vt:lpstr>
      <vt:lpstr>IL EST UNE HEURE</vt:lpstr>
      <vt:lpstr>IL EST TROIS HEURES</vt:lpstr>
      <vt:lpstr>IL EST CINQ HEURES</vt:lpstr>
      <vt:lpstr>IL EST SEPT HEURES</vt:lpstr>
      <vt:lpstr>IL EST NEUF HEURES</vt:lpstr>
      <vt:lpstr>IL EST ONZE HEURES</vt:lpstr>
      <vt:lpstr>IL EST DOUZE HEURES</vt:lpstr>
      <vt:lpstr>MIDDAY?</vt:lpstr>
      <vt:lpstr>IL EST MIDI</vt:lpstr>
      <vt:lpstr>MIDNIGHT?</vt:lpstr>
      <vt:lpstr>MINUIT</vt:lpstr>
      <vt:lpstr>IL EST TROIS HEURES CINQ</vt:lpstr>
      <vt:lpstr>IL EST DIX HEURES DIX</vt:lpstr>
      <vt:lpstr>IL EST CINQ HEURES QUINZE</vt:lpstr>
      <vt:lpstr>IL EST CINQ HEURES VINGT</vt:lpstr>
      <vt:lpstr>IL EST SEPT HEURES VINGT-CINQ</vt:lpstr>
      <vt:lpstr>IL EST DIX HEURES TRENTE</vt:lpstr>
      <vt:lpstr>IL EST QUATRE HEURES TRENTE-CINQ</vt:lpstr>
      <vt:lpstr>IL EST SEPT HEURES QUARANTE</vt:lpstr>
      <vt:lpstr>IL EST TROIS HEURES QUARANTE-CINQ</vt:lpstr>
      <vt:lpstr>IL EST TROIS HEURES CINQUANTE</vt:lpstr>
      <vt:lpstr>IL EST TROIS HEURES CINQUANTE-CINQ</vt:lpstr>
      <vt:lpstr>QUELLE HEURE EST-IL?</vt:lpstr>
      <vt:lpstr>QUELLE HEURE EST-IL?</vt:lpstr>
      <vt:lpstr>QUELLE HEURE EST-IL?</vt:lpstr>
      <vt:lpstr>QUELLE HEURE EST-IL?</vt:lpstr>
      <vt:lpstr>QUELLE HEURE EST-IL?</vt:lpstr>
      <vt:lpstr>QUELLE HEURE EST-IL?</vt:lpstr>
      <vt:lpstr>QUELLE HEURE EST-IL?</vt:lpstr>
      <vt:lpstr>QUELLE HEURE EST-IL?</vt:lpstr>
    </vt:vector>
  </TitlesOfParts>
  <Company>Caistor Grammer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QUELLE HEURE EST-IL?</dc:title>
  <dc:creator>andy.holland</dc:creator>
  <cp:lastModifiedBy>Monique Gillis</cp:lastModifiedBy>
  <cp:revision>14</cp:revision>
  <dcterms:created xsi:type="dcterms:W3CDTF">2013-06-11T07:17:05Z</dcterms:created>
  <dcterms:modified xsi:type="dcterms:W3CDTF">2015-09-02T15:35:14Z</dcterms:modified>
</cp:coreProperties>
</file>