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9" r:id="rId13"/>
    <p:sldId id="270" r:id="rId14"/>
    <p:sldId id="271" r:id="rId15"/>
    <p:sldId id="272" r:id="rId16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39" autoAdjust="0"/>
    <p:restoredTop sz="94660"/>
  </p:normalViewPr>
  <p:slideViewPr>
    <p:cSldViewPr>
      <p:cViewPr varScale="1">
        <p:scale>
          <a:sx n="70" d="100"/>
          <a:sy n="70" d="100"/>
        </p:scale>
        <p:origin x="1392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79040-225D-4907-86C7-DDCDDA079C67}" type="datetimeFigureOut">
              <a:rPr lang="en-US" smtClean="0"/>
              <a:t>9/3/2015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F29A9-7DFD-4801-84D0-DE7DBFEB4D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95088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79040-225D-4907-86C7-DDCDDA079C67}" type="datetimeFigureOut">
              <a:rPr lang="en-US" smtClean="0"/>
              <a:t>9/3/2015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F29A9-7DFD-4801-84D0-DE7DBFEB4D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1215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79040-225D-4907-86C7-DDCDDA079C67}" type="datetimeFigureOut">
              <a:rPr lang="en-US" smtClean="0"/>
              <a:t>9/3/2015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F29A9-7DFD-4801-84D0-DE7DBFEB4D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37019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79040-225D-4907-86C7-DDCDDA079C67}" type="datetimeFigureOut">
              <a:rPr lang="en-US" smtClean="0"/>
              <a:t>9/3/2015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F29A9-7DFD-4801-84D0-DE7DBFEB4D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44733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79040-225D-4907-86C7-DDCDDA079C67}" type="datetimeFigureOut">
              <a:rPr lang="en-US" smtClean="0"/>
              <a:t>9/3/2015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F29A9-7DFD-4801-84D0-DE7DBFEB4D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5798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79040-225D-4907-86C7-DDCDDA079C67}" type="datetimeFigureOut">
              <a:rPr lang="en-US" smtClean="0"/>
              <a:t>9/3/2015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F29A9-7DFD-4801-84D0-DE7DBFEB4D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4634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79040-225D-4907-86C7-DDCDDA079C67}" type="datetimeFigureOut">
              <a:rPr lang="en-US" smtClean="0"/>
              <a:t>9/3/2015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F29A9-7DFD-4801-84D0-DE7DBFEB4D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0591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79040-225D-4907-86C7-DDCDDA079C67}" type="datetimeFigureOut">
              <a:rPr lang="en-US" smtClean="0"/>
              <a:t>9/3/2015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F29A9-7DFD-4801-84D0-DE7DBFEB4D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50018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79040-225D-4907-86C7-DDCDDA079C67}" type="datetimeFigureOut">
              <a:rPr lang="en-US" smtClean="0"/>
              <a:t>9/3/2015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F29A9-7DFD-4801-84D0-DE7DBFEB4D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93314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79040-225D-4907-86C7-DDCDDA079C67}" type="datetimeFigureOut">
              <a:rPr lang="en-US" smtClean="0"/>
              <a:t>9/3/2015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F29A9-7DFD-4801-84D0-DE7DBFEB4D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98637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79040-225D-4907-86C7-DDCDDA079C67}" type="datetimeFigureOut">
              <a:rPr lang="en-US" smtClean="0"/>
              <a:t>9/3/2015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F29A9-7DFD-4801-84D0-DE7DBFEB4D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2427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779040-225D-4907-86C7-DDCDDA079C67}" type="datetimeFigureOut">
              <a:rPr lang="en-US" smtClean="0"/>
              <a:t>9/3/2015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AF29A9-7DFD-4801-84D0-DE7DBFEB4D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520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533400" y="685799"/>
            <a:ext cx="8077200" cy="5486401"/>
          </a:xfrm>
          <a:prstGeom prst="roundRect">
            <a:avLst/>
          </a:prstGeom>
          <a:ln w="762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000" dirty="0" err="1" smtClean="0">
                <a:latin typeface="Folks" panose="02000503020000020004" pitchFamily="2" charset="0"/>
              </a:rPr>
              <a:t>Leçon</a:t>
            </a:r>
            <a:r>
              <a:rPr lang="en-US" sz="10000" dirty="0" smtClean="0">
                <a:latin typeface="Folks" panose="02000503020000020004" pitchFamily="2" charset="0"/>
              </a:rPr>
              <a:t> 1-1: </a:t>
            </a:r>
          </a:p>
          <a:p>
            <a:pPr algn="ctr"/>
            <a:r>
              <a:rPr lang="en-US" sz="10000" dirty="0" smtClean="0">
                <a:latin typeface="Folks" panose="02000503020000020004" pitchFamily="2" charset="0"/>
              </a:rPr>
              <a:t>Les </a:t>
            </a:r>
            <a:r>
              <a:rPr lang="en-US" sz="10000" dirty="0" err="1" smtClean="0">
                <a:latin typeface="Folks" panose="02000503020000020004" pitchFamily="2" charset="0"/>
              </a:rPr>
              <a:t>ordres</a:t>
            </a:r>
            <a:r>
              <a:rPr lang="en-US" sz="10000" dirty="0" smtClean="0">
                <a:latin typeface="Folks" panose="02000503020000020004" pitchFamily="2" charset="0"/>
              </a:rPr>
              <a:t> en </a:t>
            </a:r>
            <a:r>
              <a:rPr lang="en-US" sz="10000" dirty="0" err="1" smtClean="0">
                <a:latin typeface="Folks" panose="02000503020000020004" pitchFamily="2" charset="0"/>
              </a:rPr>
              <a:t>classe</a:t>
            </a:r>
            <a:r>
              <a:rPr lang="en-US" sz="10000" dirty="0" smtClean="0">
                <a:latin typeface="Folks" panose="02000503020000020004" pitchFamily="2" charset="0"/>
              </a:rPr>
              <a:t> </a:t>
            </a:r>
            <a:endParaRPr lang="en-US" sz="10000" dirty="0">
              <a:latin typeface="Folks" panose="0200050302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8976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533400" y="4253345"/>
            <a:ext cx="8077200" cy="1981200"/>
          </a:xfrm>
          <a:prstGeom prst="roundRect">
            <a:avLst/>
          </a:prstGeom>
          <a:ln w="762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8000" dirty="0" err="1" smtClean="0">
                <a:latin typeface="Folks" panose="02000503020000020004" pitchFamily="2" charset="0"/>
              </a:rPr>
              <a:t>Parlez</a:t>
            </a:r>
            <a:r>
              <a:rPr lang="en-US" sz="8000" dirty="0" smtClean="0">
                <a:latin typeface="Folks" panose="02000503020000020004" pitchFamily="2" charset="0"/>
              </a:rPr>
              <a:t> en </a:t>
            </a:r>
            <a:r>
              <a:rPr lang="en-US" sz="8000" dirty="0" err="1" smtClean="0">
                <a:latin typeface="Folks" panose="02000503020000020004" pitchFamily="2" charset="0"/>
              </a:rPr>
              <a:t>français</a:t>
            </a:r>
            <a:r>
              <a:rPr lang="en-US" sz="8000" dirty="0" smtClean="0">
                <a:latin typeface="Folks" panose="02000503020000020004" pitchFamily="2" charset="0"/>
              </a:rPr>
              <a:t> ! </a:t>
            </a:r>
            <a:endParaRPr lang="en-US" sz="8000" dirty="0">
              <a:latin typeface="Folks" panose="02000503020000020004" pitchFamily="2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547255" y="685800"/>
            <a:ext cx="8077200" cy="1981200"/>
          </a:xfrm>
          <a:prstGeom prst="roundRect">
            <a:avLst/>
          </a:prstGeom>
          <a:ln w="762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8000" dirty="0" err="1" smtClean="0">
                <a:latin typeface="Folks" panose="02000503020000020004" pitchFamily="2" charset="0"/>
              </a:rPr>
              <a:t>Parlez</a:t>
            </a:r>
            <a:r>
              <a:rPr lang="en-US" sz="8000" dirty="0" smtClean="0">
                <a:latin typeface="Folks" panose="02000503020000020004" pitchFamily="2" charset="0"/>
              </a:rPr>
              <a:t> en </a:t>
            </a:r>
            <a:r>
              <a:rPr lang="en-US" sz="8000" dirty="0" err="1" smtClean="0">
                <a:latin typeface="Folks" panose="02000503020000020004" pitchFamily="2" charset="0"/>
              </a:rPr>
              <a:t>anglais</a:t>
            </a:r>
            <a:r>
              <a:rPr lang="en-US" sz="8000" dirty="0">
                <a:latin typeface="Folks" panose="02000503020000020004" pitchFamily="2" charset="0"/>
              </a:rPr>
              <a:t> </a:t>
            </a:r>
            <a:r>
              <a:rPr lang="en-US" sz="8000" dirty="0" smtClean="0">
                <a:latin typeface="Folks" panose="02000503020000020004" pitchFamily="2" charset="0"/>
              </a:rPr>
              <a:t>!</a:t>
            </a:r>
            <a:endParaRPr lang="en-US" sz="8000" dirty="0">
              <a:latin typeface="Folks" panose="0200050302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803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533400" y="4253345"/>
            <a:ext cx="8077200" cy="1981200"/>
          </a:xfrm>
          <a:prstGeom prst="roundRect">
            <a:avLst/>
          </a:prstGeom>
          <a:ln w="762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000" dirty="0" err="1" smtClean="0">
                <a:latin typeface="Folks" panose="02000503020000020004" pitchFamily="2" charset="0"/>
              </a:rPr>
              <a:t>Dansez</a:t>
            </a:r>
            <a:r>
              <a:rPr lang="en-US" sz="10000" dirty="0" smtClean="0">
                <a:latin typeface="Folks" panose="02000503020000020004" pitchFamily="2" charset="0"/>
              </a:rPr>
              <a:t> !</a:t>
            </a:r>
            <a:endParaRPr lang="en-US" sz="10000" dirty="0">
              <a:latin typeface="Folks" panose="02000503020000020004" pitchFamily="2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533400" y="685800"/>
            <a:ext cx="8077200" cy="1981200"/>
          </a:xfrm>
          <a:prstGeom prst="roundRect">
            <a:avLst/>
          </a:prstGeom>
          <a:ln w="762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000" dirty="0" err="1" smtClean="0">
                <a:latin typeface="Folks" panose="02000503020000020004" pitchFamily="2" charset="0"/>
              </a:rPr>
              <a:t>Chantez</a:t>
            </a:r>
            <a:r>
              <a:rPr lang="en-US" sz="10000" dirty="0">
                <a:latin typeface="Folks" panose="02000503020000020004" pitchFamily="2" charset="0"/>
              </a:rPr>
              <a:t> </a:t>
            </a:r>
            <a:r>
              <a:rPr lang="en-US" sz="10000" dirty="0" smtClean="0">
                <a:latin typeface="Folks" panose="02000503020000020004" pitchFamily="2" charset="0"/>
              </a:rPr>
              <a:t>!</a:t>
            </a:r>
            <a:endParaRPr lang="en-US" sz="10000" dirty="0">
              <a:latin typeface="Folks" panose="0200050302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6812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531125" y="4191000"/>
            <a:ext cx="8077200" cy="1981200"/>
          </a:xfrm>
          <a:prstGeom prst="roundRect">
            <a:avLst/>
          </a:prstGeom>
          <a:ln w="762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r-FR" sz="8000" dirty="0">
                <a:solidFill>
                  <a:prstClr val="black"/>
                </a:solidFill>
                <a:latin typeface="Folks"/>
                <a:ea typeface="Times New Roman"/>
                <a:cs typeface="Calibri"/>
              </a:rPr>
              <a:t>É</a:t>
            </a:r>
            <a:r>
              <a:rPr lang="fr-FR" sz="8000" dirty="0">
                <a:solidFill>
                  <a:prstClr val="black"/>
                </a:solidFill>
                <a:latin typeface="Folks"/>
                <a:ea typeface="Times New Roman"/>
                <a:cs typeface="Times New Roman"/>
              </a:rPr>
              <a:t>crivez la date !</a:t>
            </a:r>
            <a:endParaRPr lang="en-US" sz="8000" dirty="0"/>
          </a:p>
        </p:txBody>
      </p:sp>
      <p:sp>
        <p:nvSpPr>
          <p:cNvPr id="5" name="Rounded Rectangle 4"/>
          <p:cNvSpPr/>
          <p:nvPr/>
        </p:nvSpPr>
        <p:spPr>
          <a:xfrm>
            <a:off x="533400" y="685800"/>
            <a:ext cx="8077200" cy="1981200"/>
          </a:xfrm>
          <a:prstGeom prst="roundRect">
            <a:avLst/>
          </a:prstGeom>
          <a:ln w="762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6600" dirty="0" err="1"/>
              <a:t>puis-j'aller</a:t>
            </a:r>
            <a:r>
              <a:rPr lang="en-US" sz="6600" dirty="0"/>
              <a:t> au </a:t>
            </a:r>
            <a:r>
              <a:rPr lang="en-US" sz="6600" dirty="0" smtClean="0"/>
              <a:t>toilette?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2902556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533400" y="4253345"/>
            <a:ext cx="8077200" cy="1981200"/>
          </a:xfrm>
          <a:prstGeom prst="roundRect">
            <a:avLst/>
          </a:prstGeom>
          <a:ln w="762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381000" y="609600"/>
            <a:ext cx="8381999" cy="1981200"/>
          </a:xfrm>
          <a:prstGeom prst="roundRect">
            <a:avLst/>
          </a:prstGeom>
          <a:ln w="762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altLang="en-US" sz="6000" dirty="0" err="1" smtClean="0">
                <a:solidFill>
                  <a:srgbClr val="212121"/>
                </a:solidFill>
                <a:latin typeface="inherit"/>
              </a:rPr>
              <a:t>puis-j’aller</a:t>
            </a:r>
            <a:r>
              <a:rPr lang="fr-FR" altLang="en-US" sz="6000" dirty="0" smtClean="0">
                <a:solidFill>
                  <a:srgbClr val="212121"/>
                </a:solidFill>
                <a:latin typeface="inherit"/>
              </a:rPr>
              <a:t> </a:t>
            </a:r>
            <a:r>
              <a:rPr lang="fr-FR" altLang="en-US" sz="6000" dirty="0">
                <a:solidFill>
                  <a:srgbClr val="212121"/>
                </a:solidFill>
                <a:latin typeface="inherit"/>
              </a:rPr>
              <a:t>au </a:t>
            </a:r>
            <a:r>
              <a:rPr lang="fr-FR" altLang="en-US" sz="6000" dirty="0" smtClean="0">
                <a:solidFill>
                  <a:srgbClr val="212121"/>
                </a:solidFill>
                <a:latin typeface="inherit"/>
              </a:rPr>
              <a:t>bureau?</a:t>
            </a:r>
            <a:r>
              <a:rPr lang="fr-FR" altLang="en-US" sz="6000" dirty="0" smtClean="0">
                <a:solidFill>
                  <a:schemeClr val="tx1"/>
                </a:solidFill>
              </a:rPr>
              <a:t> </a:t>
            </a:r>
            <a:endParaRPr lang="fr-FR" altLang="en-US" sz="6000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0" y="90100"/>
            <a:ext cx="65" cy="276999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5029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533400" y="685799"/>
            <a:ext cx="8077200" cy="5548745"/>
          </a:xfrm>
          <a:prstGeom prst="roundRect">
            <a:avLst/>
          </a:prstGeom>
          <a:ln w="762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301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533400" y="685799"/>
            <a:ext cx="8077200" cy="5548745"/>
          </a:xfrm>
          <a:prstGeom prst="roundRect">
            <a:avLst/>
          </a:prstGeom>
          <a:ln w="762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188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295400"/>
            <a:ext cx="7772400" cy="14700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623455" y="609600"/>
            <a:ext cx="8077200" cy="2140527"/>
          </a:xfrm>
          <a:prstGeom prst="roundRect">
            <a:avLst/>
          </a:prstGeom>
          <a:ln w="762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0" dirty="0" err="1" smtClean="0">
                <a:latin typeface="Folks" panose="02000503020000020004" pitchFamily="2" charset="0"/>
                <a:cs typeface="Aharoni" panose="02010803020104030203" pitchFamily="2" charset="-79"/>
              </a:rPr>
              <a:t>Levez-vous</a:t>
            </a:r>
            <a:r>
              <a:rPr lang="en-US" sz="10000" dirty="0">
                <a:latin typeface="Folks" panose="02000503020000020004" pitchFamily="2" charset="0"/>
                <a:cs typeface="Aharoni" panose="02010803020104030203" pitchFamily="2" charset="-79"/>
              </a:rPr>
              <a:t> </a:t>
            </a:r>
            <a:r>
              <a:rPr lang="en-US" sz="10000" dirty="0" smtClean="0">
                <a:latin typeface="Folks" panose="02000503020000020004" pitchFamily="2" charset="0"/>
                <a:cs typeface="Aharoni" panose="02010803020104030203" pitchFamily="2" charset="-79"/>
              </a:rPr>
              <a:t>!</a:t>
            </a:r>
            <a:endParaRPr lang="en-US" sz="10000" dirty="0">
              <a:latin typeface="Gill Sans MT" panose="020B0502020104020203" pitchFamily="34" charset="0"/>
              <a:cs typeface="Aharoni" panose="02010803020104030203" pitchFamily="2" charset="-79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585355" y="4038600"/>
            <a:ext cx="8153400" cy="2140528"/>
          </a:xfrm>
          <a:prstGeom prst="roundRect">
            <a:avLst/>
          </a:prstGeom>
          <a:ln w="762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0" dirty="0" err="1" smtClean="0">
                <a:latin typeface="Folks" panose="02000503020000020004" pitchFamily="2" charset="0"/>
              </a:rPr>
              <a:t>Asseyez-vous</a:t>
            </a:r>
            <a:r>
              <a:rPr lang="en-US" sz="8000" dirty="0">
                <a:latin typeface="Folks" panose="02000503020000020004" pitchFamily="2" charset="0"/>
              </a:rPr>
              <a:t> </a:t>
            </a:r>
            <a:r>
              <a:rPr lang="en-US" sz="8000" dirty="0" smtClean="0">
                <a:latin typeface="Folks" panose="02000503020000020004" pitchFamily="2" charset="0"/>
              </a:rPr>
              <a:t>!</a:t>
            </a:r>
            <a:endParaRPr lang="en-US" sz="8000" dirty="0">
              <a:latin typeface="Folks" panose="0200050302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6378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ounded Rectangle 3"/>
          <p:cNvSpPr/>
          <p:nvPr/>
        </p:nvSpPr>
        <p:spPr>
          <a:xfrm>
            <a:off x="609600" y="609600"/>
            <a:ext cx="8077200" cy="2133600"/>
          </a:xfrm>
          <a:prstGeom prst="roundRect">
            <a:avLst/>
          </a:prstGeom>
          <a:ln w="762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8000" dirty="0" err="1" smtClean="0">
                <a:effectLst/>
                <a:latin typeface="Folks"/>
                <a:ea typeface="Calibri"/>
                <a:cs typeface="Times New Roman"/>
              </a:rPr>
              <a:t>Levez</a:t>
            </a:r>
            <a:r>
              <a:rPr lang="en-US" sz="8000" dirty="0">
                <a:latin typeface="Folks"/>
                <a:ea typeface="Calibri"/>
                <a:cs typeface="Times New Roman"/>
              </a:rPr>
              <a:t> </a:t>
            </a:r>
            <a:r>
              <a:rPr lang="en-US" sz="8000" dirty="0" smtClean="0">
                <a:latin typeface="Folks"/>
                <a:ea typeface="Calibri"/>
                <a:cs typeface="Times New Roman"/>
              </a:rPr>
              <a:t>la main !</a:t>
            </a:r>
            <a:endParaRPr lang="en-US" sz="8000" dirty="0">
              <a:ea typeface="Calibri"/>
              <a:cs typeface="Times New Roman"/>
            </a:endParaRPr>
          </a:p>
        </p:txBody>
      </p:sp>
      <p:pic>
        <p:nvPicPr>
          <p:cNvPr id="205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514" y="3962400"/>
            <a:ext cx="8102286" cy="21581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ounded Rectangle 5"/>
          <p:cNvSpPr/>
          <p:nvPr/>
        </p:nvSpPr>
        <p:spPr>
          <a:xfrm>
            <a:off x="609600" y="3962399"/>
            <a:ext cx="8001000" cy="2133600"/>
          </a:xfrm>
          <a:prstGeom prst="roundRect">
            <a:avLst/>
          </a:prstGeom>
          <a:ln w="762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8000" dirty="0" err="1" smtClean="0">
                <a:latin typeface="Folks" panose="02000503020000020004" pitchFamily="2" charset="0"/>
              </a:rPr>
              <a:t>Baissez</a:t>
            </a:r>
            <a:r>
              <a:rPr lang="en-US" sz="8000" dirty="0" smtClean="0">
                <a:latin typeface="Folks" panose="02000503020000020004" pitchFamily="2" charset="0"/>
              </a:rPr>
              <a:t> la main!</a:t>
            </a:r>
            <a:endParaRPr lang="en-US" sz="8000" dirty="0">
              <a:latin typeface="Folks" panose="0200050302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2523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533400" y="685800"/>
            <a:ext cx="8077200" cy="2057400"/>
          </a:xfrm>
          <a:prstGeom prst="roundRect">
            <a:avLst/>
          </a:prstGeom>
          <a:ln w="762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000" dirty="0" err="1" smtClean="0">
                <a:latin typeface="Folks" panose="02000503020000020004" pitchFamily="2" charset="0"/>
              </a:rPr>
              <a:t>Marchez</a:t>
            </a:r>
            <a:r>
              <a:rPr lang="en-US" sz="10000" dirty="0">
                <a:latin typeface="Folks" panose="02000503020000020004" pitchFamily="2" charset="0"/>
              </a:rPr>
              <a:t> </a:t>
            </a:r>
            <a:r>
              <a:rPr lang="en-US" sz="10000" dirty="0" smtClean="0">
                <a:latin typeface="Folks" panose="02000503020000020004" pitchFamily="2" charset="0"/>
              </a:rPr>
              <a:t>!</a:t>
            </a:r>
            <a:endParaRPr lang="en-US" sz="10000" dirty="0">
              <a:latin typeface="Folks" panose="02000503020000020004" pitchFamily="2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533400" y="4253345"/>
            <a:ext cx="8077200" cy="1981200"/>
          </a:xfrm>
          <a:prstGeom prst="roundRect">
            <a:avLst/>
          </a:prstGeom>
          <a:ln w="762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000" dirty="0" err="1" smtClean="0">
                <a:latin typeface="Folks" panose="02000503020000020004" pitchFamily="2" charset="0"/>
              </a:rPr>
              <a:t>Courez</a:t>
            </a:r>
            <a:r>
              <a:rPr lang="en-US" sz="10000" dirty="0">
                <a:latin typeface="Folks" panose="02000503020000020004" pitchFamily="2" charset="0"/>
              </a:rPr>
              <a:t> </a:t>
            </a:r>
            <a:r>
              <a:rPr lang="en-US" sz="10000" dirty="0" smtClean="0">
                <a:latin typeface="Folks" panose="02000503020000020004" pitchFamily="2" charset="0"/>
              </a:rPr>
              <a:t>!</a:t>
            </a:r>
            <a:endParaRPr lang="en-US" sz="10000" dirty="0">
              <a:latin typeface="Folks" panose="0200050302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193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609600" y="4253345"/>
            <a:ext cx="8077200" cy="1981200"/>
          </a:xfrm>
          <a:prstGeom prst="roundRect">
            <a:avLst/>
          </a:prstGeom>
          <a:ln w="762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7200" dirty="0" smtClean="0">
              <a:latin typeface="Folks" panose="02000503020000020004" pitchFamily="2" charset="0"/>
            </a:endParaRPr>
          </a:p>
          <a:p>
            <a:pPr algn="ctr"/>
            <a:r>
              <a:rPr lang="en-US" sz="7200" dirty="0" err="1" smtClean="0">
                <a:latin typeface="Folks" panose="02000503020000020004" pitchFamily="2" charset="0"/>
              </a:rPr>
              <a:t>Dites</a:t>
            </a:r>
            <a:r>
              <a:rPr lang="en-US" sz="7200" dirty="0" smtClean="0">
                <a:latin typeface="Folks" panose="02000503020000020004" pitchFamily="2" charset="0"/>
              </a:rPr>
              <a:t>, «Bonjour!»</a:t>
            </a:r>
            <a:r>
              <a:rPr lang="en-US" sz="8800" dirty="0" smtClean="0">
                <a:latin typeface="Folks" panose="02000503020000020004" pitchFamily="2" charset="0"/>
              </a:rPr>
              <a:t>	</a:t>
            </a:r>
            <a:endParaRPr lang="en-US" sz="8800" dirty="0">
              <a:latin typeface="Folks" panose="02000503020000020004" pitchFamily="2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609600" y="685800"/>
            <a:ext cx="8077200" cy="1981200"/>
          </a:xfrm>
          <a:prstGeom prst="roundRect">
            <a:avLst/>
          </a:prstGeom>
          <a:ln w="762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r-FR" sz="8000" dirty="0">
                <a:latin typeface="Folks" panose="02000503020000020004" pitchFamily="2" charset="0"/>
              </a:rPr>
              <a:t>Arrêtez-vous ! </a:t>
            </a:r>
            <a:r>
              <a:rPr lang="fr-FR" dirty="0"/>
              <a:t>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0027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519545" y="4253345"/>
            <a:ext cx="8077200" cy="1981200"/>
          </a:xfrm>
          <a:prstGeom prst="roundRect">
            <a:avLst/>
          </a:prstGeom>
          <a:ln w="762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457200" algn="ctr"/>
            <a:endParaRPr lang="fr-FR" sz="9000" dirty="0" smtClean="0">
              <a:effectLst/>
              <a:latin typeface="Folks"/>
              <a:ea typeface="Times New Roman"/>
              <a:cs typeface="Calibri"/>
            </a:endParaRPr>
          </a:p>
          <a:p>
            <a:pPr marL="457200" algn="ctr"/>
            <a:r>
              <a:rPr lang="fr-FR" sz="9000" dirty="0" smtClean="0">
                <a:effectLst/>
                <a:latin typeface="Folks"/>
                <a:ea typeface="Times New Roman"/>
                <a:cs typeface="Times New Roman"/>
              </a:rPr>
              <a:t>	</a:t>
            </a:r>
            <a:endParaRPr lang="en-US" sz="9000" dirty="0" smtClean="0"/>
          </a:p>
        </p:txBody>
      </p:sp>
      <p:sp>
        <p:nvSpPr>
          <p:cNvPr id="5" name="Rounded Rectangle 4"/>
          <p:cNvSpPr/>
          <p:nvPr/>
        </p:nvSpPr>
        <p:spPr>
          <a:xfrm>
            <a:off x="533400" y="685800"/>
            <a:ext cx="8077200" cy="1981200"/>
          </a:xfrm>
          <a:prstGeom prst="roundRect">
            <a:avLst/>
          </a:prstGeom>
          <a:ln w="762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7200" dirty="0" smtClean="0">
                <a:latin typeface="Folks" panose="02000503020000020004" pitchFamily="2" charset="0"/>
              </a:rPr>
              <a:t>Prenez un </a:t>
            </a:r>
            <a:r>
              <a:rPr lang="en-US" sz="7200" dirty="0" err="1" smtClean="0">
                <a:latin typeface="Folks" panose="02000503020000020004" pitchFamily="2" charset="0"/>
              </a:rPr>
              <a:t>stylo</a:t>
            </a:r>
            <a:r>
              <a:rPr lang="en-US" sz="7200" dirty="0" smtClean="0">
                <a:latin typeface="Folks" panose="02000503020000020004" pitchFamily="2" charset="0"/>
              </a:rPr>
              <a:t>!</a:t>
            </a:r>
            <a:endParaRPr lang="en-US" sz="7200" dirty="0">
              <a:latin typeface="Folks" panose="02000503020000020004" pitchFamily="2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533400" y="4253345"/>
            <a:ext cx="8077200" cy="1981200"/>
          </a:xfrm>
          <a:prstGeom prst="roundRect">
            <a:avLst/>
          </a:prstGeom>
          <a:ln w="762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457200" algn="ctr"/>
            <a:r>
              <a:rPr lang="en-US" sz="6600" dirty="0">
                <a:latin typeface="Folks" panose="02000503020000020004" pitchFamily="2" charset="0"/>
              </a:rPr>
              <a:t>Prenez un </a:t>
            </a:r>
            <a:r>
              <a:rPr lang="en-US" sz="6600" dirty="0" smtClean="0">
                <a:latin typeface="Folks" panose="02000503020000020004" pitchFamily="2" charset="0"/>
              </a:rPr>
              <a:t>crayon</a:t>
            </a:r>
            <a:r>
              <a:rPr lang="en-US" sz="6600" dirty="0"/>
              <a:t>!</a:t>
            </a:r>
            <a:endParaRPr lang="en-US" sz="6600" dirty="0" smtClean="0">
              <a:latin typeface="Folks" panose="0200050302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646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533400" y="4253345"/>
            <a:ext cx="8077200" cy="1981200"/>
          </a:xfrm>
          <a:prstGeom prst="roundRect">
            <a:avLst/>
          </a:prstGeom>
          <a:ln w="762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r-FR" sz="7200" dirty="0" smtClean="0">
                <a:latin typeface="Folks" panose="02000503020000020004" pitchFamily="2" charset="0"/>
              </a:rPr>
              <a:t>Tournez la page! </a:t>
            </a:r>
            <a:endParaRPr lang="en-US" sz="7200" dirty="0">
              <a:latin typeface="Folks" panose="02000503020000020004" pitchFamily="2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533400" y="699655"/>
            <a:ext cx="8077200" cy="1981200"/>
          </a:xfrm>
          <a:prstGeom prst="roundRect">
            <a:avLst/>
          </a:prstGeom>
          <a:ln w="762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r-FR" sz="8000" dirty="0" smtClean="0">
                <a:latin typeface="Folks"/>
                <a:cs typeface="Times New Roman"/>
              </a:rPr>
              <a:t>Ouvrez le livre!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2315062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533400" y="4253345"/>
            <a:ext cx="8077200" cy="1981200"/>
          </a:xfrm>
          <a:prstGeom prst="roundRect">
            <a:avLst/>
          </a:prstGeom>
          <a:ln w="762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8000" dirty="0" err="1" smtClean="0">
                <a:latin typeface="Folks" panose="02000503020000020004" pitchFamily="2" charset="0"/>
              </a:rPr>
              <a:t>Fermez</a:t>
            </a:r>
            <a:r>
              <a:rPr lang="en-US" sz="8000" dirty="0" smtClean="0">
                <a:latin typeface="Folks" panose="02000503020000020004" pitchFamily="2" charset="0"/>
              </a:rPr>
              <a:t> le </a:t>
            </a:r>
            <a:r>
              <a:rPr lang="en-US" sz="8000" dirty="0" err="1" smtClean="0">
                <a:latin typeface="Folks" panose="02000503020000020004" pitchFamily="2" charset="0"/>
              </a:rPr>
              <a:t>livre</a:t>
            </a:r>
            <a:r>
              <a:rPr lang="en-US" sz="8000" dirty="0">
                <a:latin typeface="Folks" panose="02000503020000020004" pitchFamily="2" charset="0"/>
              </a:rPr>
              <a:t> !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533400" y="665018"/>
            <a:ext cx="8077200" cy="1981200"/>
          </a:xfrm>
          <a:prstGeom prst="roundRect">
            <a:avLst/>
          </a:prstGeom>
          <a:ln w="762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8000" dirty="0" err="1" smtClean="0">
                <a:latin typeface="Folks" panose="02000503020000020004" pitchFamily="2" charset="0"/>
              </a:rPr>
              <a:t>Lisez</a:t>
            </a:r>
            <a:r>
              <a:rPr lang="en-US" sz="8000" dirty="0">
                <a:latin typeface="Folks" panose="02000503020000020004" pitchFamily="2" charset="0"/>
              </a:rPr>
              <a:t> </a:t>
            </a:r>
            <a:r>
              <a:rPr lang="en-US" sz="8000" dirty="0" smtClean="0">
                <a:latin typeface="Folks" panose="02000503020000020004" pitchFamily="2" charset="0"/>
              </a:rPr>
              <a:t>la page !</a:t>
            </a:r>
            <a:endParaRPr lang="en-US" sz="8000" dirty="0">
              <a:latin typeface="Folks" panose="0200050302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780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533400" y="4253345"/>
            <a:ext cx="8077200" cy="1981200"/>
          </a:xfrm>
          <a:prstGeom prst="roundRect">
            <a:avLst/>
          </a:prstGeom>
          <a:ln w="762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000" dirty="0" err="1" smtClean="0">
                <a:latin typeface="Folks" panose="02000503020000020004" pitchFamily="2" charset="0"/>
              </a:rPr>
              <a:t>Ecoutez</a:t>
            </a:r>
            <a:r>
              <a:rPr lang="en-US" sz="10000" dirty="0" smtClean="0">
                <a:latin typeface="Folks" panose="02000503020000020004" pitchFamily="2" charset="0"/>
              </a:rPr>
              <a:t> !</a:t>
            </a:r>
            <a:endParaRPr lang="en-US" sz="10000" dirty="0">
              <a:latin typeface="Folks" panose="02000503020000020004" pitchFamily="2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665018" y="609600"/>
            <a:ext cx="8077200" cy="1981200"/>
          </a:xfrm>
          <a:prstGeom prst="roundRect">
            <a:avLst/>
          </a:prstGeom>
          <a:ln w="762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000" dirty="0" err="1" smtClean="0">
                <a:latin typeface="Folks" panose="02000503020000020004" pitchFamily="2" charset="0"/>
              </a:rPr>
              <a:t>Regardez</a:t>
            </a:r>
            <a:r>
              <a:rPr lang="en-US" sz="10000" dirty="0" smtClean="0">
                <a:latin typeface="Folks" panose="02000503020000020004" pitchFamily="2" charset="0"/>
              </a:rPr>
              <a:t> !</a:t>
            </a:r>
            <a:endParaRPr lang="en-US" sz="10000" dirty="0">
              <a:latin typeface="Folks" panose="0200050302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1915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76200"/>
      </a:spPr>
      <a:bodyPr rtlCol="0" anchor="ctr"/>
      <a:lstStyle>
        <a:defPPr algn="ctr">
          <a:defRPr/>
        </a:defPPr>
      </a:lstStyle>
      <a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688</TotalTime>
  <Words>81</Words>
  <Application>Microsoft Office PowerPoint</Application>
  <PresentationFormat>On-screen Show (4:3)</PresentationFormat>
  <Paragraphs>28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3" baseType="lpstr">
      <vt:lpstr>Aharoni</vt:lpstr>
      <vt:lpstr>Arial</vt:lpstr>
      <vt:lpstr>Calibri</vt:lpstr>
      <vt:lpstr>Folks</vt:lpstr>
      <vt:lpstr>Gill Sans MT</vt:lpstr>
      <vt:lpstr>inherit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saraahnell</dc:creator>
  <cp:lastModifiedBy>Owner</cp:lastModifiedBy>
  <cp:revision>16</cp:revision>
  <cp:lastPrinted>2015-08-24T15:05:38Z</cp:lastPrinted>
  <dcterms:created xsi:type="dcterms:W3CDTF">2014-06-24T18:56:40Z</dcterms:created>
  <dcterms:modified xsi:type="dcterms:W3CDTF">2015-09-04T02:10:02Z</dcterms:modified>
</cp:coreProperties>
</file>