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8498029-25AC-D540-8A15-FD02C407C07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4C5FE2-BDE6-FE45-AE1C-4F135B525BB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8029-25AC-D540-8A15-FD02C407C07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5FE2-BDE6-FE45-AE1C-4F135B525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8029-25AC-D540-8A15-FD02C407C07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5FE2-BDE6-FE45-AE1C-4F135B525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8029-25AC-D540-8A15-FD02C407C07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5FE2-BDE6-FE45-AE1C-4F135B525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8029-25AC-D540-8A15-FD02C407C07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5FE2-BDE6-FE45-AE1C-4F135B525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8029-25AC-D540-8A15-FD02C407C07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5FE2-BDE6-FE45-AE1C-4F135B525B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8029-25AC-D540-8A15-FD02C407C07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5FE2-BDE6-FE45-AE1C-4F135B525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8029-25AC-D540-8A15-FD02C407C07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5FE2-BDE6-FE45-AE1C-4F135B525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8029-25AC-D540-8A15-FD02C407C07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5FE2-BDE6-FE45-AE1C-4F135B525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8029-25AC-D540-8A15-FD02C407C07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5FE2-BDE6-FE45-AE1C-4F135B525BB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8029-25AC-D540-8A15-FD02C407C07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5FE2-BDE6-FE45-AE1C-4F135B525B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8498029-25AC-D540-8A15-FD02C407C07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24C5FE2-BDE6-FE45-AE1C-4F135B525B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Agreeing and disagreeing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FRENCH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aimes</a:t>
            </a:r>
            <a:r>
              <a:rPr lang="en-US" dirty="0" smtClean="0"/>
              <a:t> les </a:t>
            </a:r>
            <a:r>
              <a:rPr lang="en-US" dirty="0" err="1" smtClean="0"/>
              <a:t>maths</a:t>
            </a:r>
            <a:r>
              <a:rPr lang="en-US" dirty="0" smtClean="0"/>
              <a:t>? (+)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POSITIVE</a:t>
            </a:r>
          </a:p>
          <a:p>
            <a:pPr>
              <a:buNone/>
            </a:pPr>
            <a:r>
              <a:rPr lang="en-US" dirty="0" err="1" smtClean="0">
                <a:solidFill>
                  <a:srgbClr val="008000"/>
                </a:solidFill>
              </a:rPr>
              <a:t>Oui</a:t>
            </a:r>
            <a:r>
              <a:rPr lang="en-US" dirty="0" smtClean="0">
                <a:solidFill>
                  <a:srgbClr val="008000"/>
                </a:solidFill>
              </a:rPr>
              <a:t>, beaucoup</a:t>
            </a:r>
            <a:r>
              <a:rPr lang="en-US" dirty="0" smtClean="0">
                <a:solidFill>
                  <a:srgbClr val="008000"/>
                </a:solidFill>
              </a:rPr>
              <a:t>!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(yes, very much)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NEGATIVE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Moi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non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(I don’t)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Non, pas trop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(No, not too much)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Pas </a:t>
            </a:r>
            <a:r>
              <a:rPr lang="en-US" dirty="0" err="1" smtClean="0">
                <a:solidFill>
                  <a:srgbClr val="FF0000"/>
                </a:solidFill>
              </a:rPr>
              <a:t>moi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(not me)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J’adore</a:t>
            </a:r>
            <a:r>
              <a:rPr lang="en-US" dirty="0" smtClean="0"/>
              <a:t> les </a:t>
            </a:r>
            <a:r>
              <a:rPr lang="en-US" dirty="0" err="1" smtClean="0"/>
              <a:t>maths</a:t>
            </a:r>
            <a:r>
              <a:rPr lang="en-US" dirty="0" smtClean="0"/>
              <a:t>! (+)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POSITIVE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8000"/>
                </a:solidFill>
              </a:rPr>
              <a:t>Moi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aussi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Me too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NEGATIVE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Moi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non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(I don’t)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Pas </a:t>
            </a:r>
            <a:r>
              <a:rPr lang="en-US" dirty="0" err="1" smtClean="0">
                <a:solidFill>
                  <a:srgbClr val="FF0000"/>
                </a:solidFill>
              </a:rPr>
              <a:t>moi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(not me)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215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n’aimes</a:t>
            </a:r>
            <a:r>
              <a:rPr lang="en-US" dirty="0" smtClean="0"/>
              <a:t> pas les </a:t>
            </a:r>
            <a:r>
              <a:rPr lang="en-US" dirty="0" err="1" smtClean="0"/>
              <a:t>maths</a:t>
            </a:r>
            <a:r>
              <a:rPr lang="en-US" dirty="0" smtClean="0"/>
              <a:t>? (-)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042416" y="2170664"/>
            <a:ext cx="3419856" cy="36357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NEGATIVE</a:t>
            </a:r>
          </a:p>
          <a:p>
            <a:pPr>
              <a:buNone/>
            </a:pPr>
            <a:endParaRPr lang="en-US" dirty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8000"/>
                </a:solidFill>
              </a:rPr>
              <a:t>Moi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smtClean="0">
                <a:solidFill>
                  <a:srgbClr val="008000"/>
                </a:solidFill>
              </a:rPr>
              <a:t>non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(I don’t)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Pas </a:t>
            </a:r>
            <a:r>
              <a:rPr lang="en-US" dirty="0" err="1" smtClean="0">
                <a:solidFill>
                  <a:srgbClr val="008000"/>
                </a:solidFill>
              </a:rPr>
              <a:t>moi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(not me)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Non, pas </a:t>
            </a:r>
            <a:r>
              <a:rPr lang="en-US" dirty="0" smtClean="0">
                <a:solidFill>
                  <a:srgbClr val="008000"/>
                </a:solidFill>
              </a:rPr>
              <a:t>trop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(No, not too much)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2095130"/>
            <a:ext cx="3419856" cy="371130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POSITIVE</a:t>
            </a:r>
          </a:p>
          <a:p>
            <a:pPr>
              <a:buNone/>
            </a:pPr>
            <a:endParaRPr lang="en-US" sz="2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(</a:t>
            </a:r>
            <a:r>
              <a:rPr lang="en-US" sz="2200" dirty="0" err="1" smtClean="0">
                <a:solidFill>
                  <a:srgbClr val="FF0000"/>
                </a:solidFill>
              </a:rPr>
              <a:t>Moi</a:t>
            </a:r>
            <a:r>
              <a:rPr lang="en-US" sz="2200" dirty="0" smtClean="0">
                <a:solidFill>
                  <a:srgbClr val="FF0000"/>
                </a:solidFill>
              </a:rPr>
              <a:t>, </a:t>
            </a:r>
            <a:r>
              <a:rPr lang="en-US" sz="2200" dirty="0" err="1" smtClean="0">
                <a:solidFill>
                  <a:srgbClr val="FF0000"/>
                </a:solidFill>
              </a:rPr>
              <a:t>si</a:t>
            </a:r>
            <a:r>
              <a:rPr lang="en-US" sz="2200" dirty="0">
                <a:solidFill>
                  <a:srgbClr val="FF0000"/>
                </a:solidFill>
              </a:rPr>
              <a:t>)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 </a:t>
            </a:r>
            <a:r>
              <a:rPr lang="en-US" dirty="0" err="1" smtClean="0"/>
              <a:t>n’aime</a:t>
            </a:r>
            <a:r>
              <a:rPr lang="en-US" dirty="0" smtClean="0"/>
              <a:t> pas les </a:t>
            </a:r>
            <a:r>
              <a:rPr lang="en-US" dirty="0" err="1" smtClean="0"/>
              <a:t>maths</a:t>
            </a:r>
            <a:r>
              <a:rPr lang="en-US" dirty="0" smtClean="0"/>
              <a:t>. (-)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NEGATIVE</a:t>
            </a:r>
          </a:p>
          <a:p>
            <a:pPr>
              <a:buNone/>
            </a:pPr>
            <a:r>
              <a:rPr lang="en-US" dirty="0">
                <a:solidFill>
                  <a:srgbClr val="008000"/>
                </a:solidFill>
              </a:rPr>
              <a:t>(</a:t>
            </a:r>
            <a:r>
              <a:rPr lang="en-US" dirty="0" err="1" smtClean="0">
                <a:solidFill>
                  <a:srgbClr val="008000"/>
                </a:solidFill>
              </a:rPr>
              <a:t>Moi</a:t>
            </a:r>
            <a:r>
              <a:rPr lang="en-US" dirty="0" smtClean="0">
                <a:solidFill>
                  <a:srgbClr val="008000"/>
                </a:solidFill>
              </a:rPr>
              <a:t>, non </a:t>
            </a:r>
            <a:r>
              <a:rPr lang="en-US" dirty="0" smtClean="0">
                <a:solidFill>
                  <a:srgbClr val="008000"/>
                </a:solidFill>
              </a:rPr>
              <a:t>plus)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POSITIVE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Moi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si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Agreeing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008000"/>
                </a:solidFill>
              </a:rPr>
              <a:t>Oui</a:t>
            </a:r>
            <a:r>
              <a:rPr lang="en-US" dirty="0" smtClean="0">
                <a:solidFill>
                  <a:srgbClr val="008000"/>
                </a:solidFill>
              </a:rPr>
              <a:t>, beaucoup 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smtClean="0"/>
              <a:t>to answer a question positively)</a:t>
            </a:r>
          </a:p>
          <a:p>
            <a:pPr>
              <a:buNone/>
            </a:pPr>
            <a:r>
              <a:rPr lang="en-US" dirty="0" err="1" smtClean="0">
                <a:solidFill>
                  <a:srgbClr val="008000"/>
                </a:solidFill>
              </a:rPr>
              <a:t>Moi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aussi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</a:rPr>
              <a:t>to agree with someone about a positive statement</a:t>
            </a:r>
          </a:p>
          <a:p>
            <a:pPr>
              <a:buNone/>
            </a:pPr>
            <a:r>
              <a:rPr lang="en-US" dirty="0" err="1" smtClean="0">
                <a:solidFill>
                  <a:srgbClr val="008000"/>
                </a:solidFill>
              </a:rPr>
              <a:t>Moi</a:t>
            </a:r>
            <a:r>
              <a:rPr lang="en-US" dirty="0" smtClean="0">
                <a:solidFill>
                  <a:srgbClr val="008000"/>
                </a:solidFill>
              </a:rPr>
              <a:t>, non plus </a:t>
            </a: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</a:rPr>
              <a:t>to agree with a negative statement)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Disagreeing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417638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Moi</a:t>
            </a:r>
            <a:r>
              <a:rPr lang="en-US" dirty="0" smtClean="0">
                <a:solidFill>
                  <a:srgbClr val="800000"/>
                </a:solidFill>
              </a:rPr>
              <a:t>, non 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smtClean="0"/>
              <a:t>to answer a question negatively)</a:t>
            </a:r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</a:rPr>
              <a:t>Non, pas trop 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</a:rPr>
              <a:t>to answer a question negatively)</a:t>
            </a:r>
          </a:p>
          <a:p>
            <a:pPr>
              <a:buNone/>
            </a:pPr>
            <a:r>
              <a:rPr lang="en-US" dirty="0" smtClean="0">
                <a:solidFill>
                  <a:srgbClr val="800000"/>
                </a:solidFill>
              </a:rPr>
              <a:t>Pas </a:t>
            </a:r>
            <a:r>
              <a:rPr lang="en-US" dirty="0" err="1" smtClean="0">
                <a:solidFill>
                  <a:srgbClr val="800000"/>
                </a:solidFill>
              </a:rPr>
              <a:t>moi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endParaRPr lang="en-US" dirty="0" smtClean="0">
              <a:solidFill>
                <a:srgbClr val="8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</a:rPr>
              <a:t>to answer a question negatively)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rgbClr val="800000"/>
                </a:solidFill>
              </a:rPr>
              <a:t>Moi</a:t>
            </a:r>
            <a:r>
              <a:rPr lang="en-US" dirty="0" smtClean="0">
                <a:solidFill>
                  <a:srgbClr val="800000"/>
                </a:solidFill>
              </a:rPr>
              <a:t>, </a:t>
            </a:r>
            <a:r>
              <a:rPr lang="en-US" dirty="0" err="1" smtClean="0">
                <a:solidFill>
                  <a:srgbClr val="800000"/>
                </a:solidFill>
              </a:rPr>
              <a:t>si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smtClean="0"/>
              <a:t>to disagree with a question in the negative—to say yes,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when </a:t>
            </a:r>
            <a:r>
              <a:rPr lang="en-US" sz="2400" dirty="0" smtClean="0"/>
              <a:t>the question asked expected a “no” answer)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87</TotalTime>
  <Words>226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Agreeing and disagreeing</vt:lpstr>
      <vt:lpstr>Tu aimes les maths? (+)</vt:lpstr>
      <vt:lpstr>J’adore les maths! (+)</vt:lpstr>
      <vt:lpstr>Tu n’aimes pas les maths? (-)</vt:lpstr>
      <vt:lpstr>Je n’aime pas les maths. (-)</vt:lpstr>
      <vt:lpstr>Agreeing</vt:lpstr>
      <vt:lpstr>Disagreeing</vt:lpstr>
    </vt:vector>
  </TitlesOfParts>
  <Company>Santa Cruz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Agreeing and disagreeing</dc:title>
  <dc:creator>Michelle Hubbard</dc:creator>
  <cp:lastModifiedBy>Monique Gillis</cp:lastModifiedBy>
  <cp:revision>15</cp:revision>
  <dcterms:created xsi:type="dcterms:W3CDTF">2010-09-29T19:58:06Z</dcterms:created>
  <dcterms:modified xsi:type="dcterms:W3CDTF">2015-09-25T15:38:21Z</dcterms:modified>
</cp:coreProperties>
</file>